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4"/>
  </p:notesMasterIdLst>
  <p:handoutMasterIdLst>
    <p:handoutMasterId r:id="rId15"/>
  </p:handoutMasterIdLst>
  <p:sldIdLst>
    <p:sldId id="256" r:id="rId2"/>
    <p:sldId id="257" r:id="rId3"/>
    <p:sldId id="258" r:id="rId4"/>
    <p:sldId id="259" r:id="rId5"/>
    <p:sldId id="264" r:id="rId6"/>
    <p:sldId id="268" r:id="rId7"/>
    <p:sldId id="269" r:id="rId8"/>
    <p:sldId id="270" r:id="rId9"/>
    <p:sldId id="271" r:id="rId10"/>
    <p:sldId id="277" r:id="rId11"/>
    <p:sldId id="278" r:id="rId12"/>
    <p:sldId id="263" r:id="rId13"/>
  </p:sldIdLst>
  <p:sldSz cx="15240000" cy="8890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1pPr>
    <a:lvl2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2pPr>
    <a:lvl3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3pPr>
    <a:lvl4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4pPr>
    <a:lvl5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5pPr>
    <a:lvl6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6pPr>
    <a:lvl7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7pPr>
    <a:lvl8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8pPr>
    <a:lvl9pPr marL="0" marR="0" indent="0" algn="ctr" defTabSz="53247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kumimoji="0" sz="32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Helvetica Light"/>
        <a:ea typeface="Helvetica Light"/>
        <a:cs typeface="Helvetica Light"/>
        <a:sym typeface="Helvetica Light"/>
      </a:defRPr>
    </a:lvl9pPr>
  </p:defaultTextStyle>
  <p:extLst>
    <p:ext uri="{EFAFB233-063F-42B5-8137-9DF3F51BA10A}">
      <p15:sldGuideLst xmlns:p15="http://schemas.microsoft.com/office/powerpoint/2012/main">
        <p15:guide id="1" orient="horz" pos="2800">
          <p15:clr>
            <a:srgbClr val="A4A3A4"/>
          </p15:clr>
        </p15:guide>
        <p15:guide id="2" pos="480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00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D2E8"/>
          </a:solidFill>
        </a:fill>
      </a:tcStyle>
    </a:wholeTbl>
    <a:band2H>
      <a:tcTxStyle/>
      <a:tcStyle>
        <a:tcBdr/>
        <a:fill>
          <a:solidFill>
            <a:srgbClr val="E6EAF4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F2E7CB"/>
          </a:solidFill>
        </a:fill>
      </a:tcStyle>
    </a:wholeTbl>
    <a:band2H>
      <a:tcTxStyle/>
      <a:tcStyle>
        <a:tcBdr/>
        <a:fill>
          <a:solidFill>
            <a:srgbClr val="F8F4E7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3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D5CDDE"/>
          </a:solidFill>
        </a:fill>
      </a:tcStyle>
    </a:wholeTbl>
    <a:band2H>
      <a:tcTxStyle/>
      <a:tcStyle>
        <a:tcBdr/>
        <a:fill>
          <a:solidFill>
            <a:srgbClr val="EBE8E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chemeClr val="accent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E6E6E6"/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254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CACA"/>
          </a:solidFill>
        </a:fill>
      </a:tcStyle>
    </a:wholeTbl>
    <a:band2H>
      <a:tcTxStyle/>
      <a:tcStyle>
        <a:tcBdr/>
        <a:fill>
          <a:solidFill>
            <a:srgbClr val="E6E6E6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000000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wholeTbl>
    <a:band2H>
      <a:tcTxStyle/>
      <a:tcStyle>
        <a:tcBdr/>
        <a:fill>
          <a:solidFill>
            <a:srgbClr val="FFFFFF"/>
          </a:solidFill>
        </a:fill>
      </a:tcStyle>
    </a:band2H>
    <a:firstCol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solidFill>
            <a:srgbClr val="000000">
              <a:alpha val="20000"/>
            </a:srgbClr>
          </a:solidFill>
        </a:fill>
      </a:tcStyle>
    </a:firstCol>
    <a:la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50800" cap="flat">
              <a:solidFill>
                <a:srgbClr val="000000"/>
              </a:solidFill>
              <a:prstDash val="solid"/>
              <a:round/>
            </a:ln>
          </a:top>
          <a:bottom>
            <a:ln w="127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lastRow>
    <a:firstRow>
      <a:tcTxStyle b="on" i="off">
        <a:fontRef idx="minor">
          <a:srgbClr val="000000"/>
        </a:fontRef>
        <a:srgbClr val="000000"/>
      </a:tcTxStyle>
      <a:tcStyle>
        <a:tcBdr>
          <a:left>
            <a:ln w="12700" cap="flat">
              <a:solidFill>
                <a:srgbClr val="000000"/>
              </a:solidFill>
              <a:prstDash val="solid"/>
              <a:round/>
            </a:ln>
          </a:left>
          <a:right>
            <a:ln w="12700" cap="flat">
              <a:solidFill>
                <a:srgbClr val="000000"/>
              </a:solidFill>
              <a:prstDash val="solid"/>
              <a:round/>
            </a:ln>
          </a:right>
          <a:top>
            <a:ln w="12700" cap="flat">
              <a:solidFill>
                <a:srgbClr val="000000"/>
              </a:solidFill>
              <a:prstDash val="solid"/>
              <a:round/>
            </a:ln>
          </a:top>
          <a:bottom>
            <a:ln w="25400" cap="flat">
              <a:solidFill>
                <a:srgbClr val="000000"/>
              </a:solidFill>
              <a:prstDash val="solid"/>
              <a:round/>
            </a:ln>
          </a:bottom>
          <a:insideH>
            <a:ln w="12700" cap="flat">
              <a:solidFill>
                <a:srgbClr val="000000"/>
              </a:solidFill>
              <a:prstDash val="solid"/>
              <a:round/>
            </a:ln>
          </a:insideH>
          <a:insideV>
            <a:ln w="12700" cap="flat">
              <a:solidFill>
                <a:srgbClr val="000000"/>
              </a:solidFill>
              <a:prstDash val="solid"/>
              <a:round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10"/>
    <p:restoredTop sz="94656"/>
  </p:normalViewPr>
  <p:slideViewPr>
    <p:cSldViewPr>
      <p:cViewPr varScale="1">
        <p:scale>
          <a:sx n="67" d="100"/>
          <a:sy n="67" d="100"/>
        </p:scale>
        <p:origin x="228" y="66"/>
      </p:cViewPr>
      <p:guideLst>
        <p:guide orient="horz" pos="2800"/>
        <p:guide pos="4800"/>
      </p:guideLst>
    </p:cSldViewPr>
  </p:slideViewPr>
  <p:notesTextViewPr>
    <p:cViewPr>
      <p:scale>
        <a:sx n="100" d="100"/>
        <a:sy n="100" d="100"/>
      </p:scale>
      <p:origin x="0" y="0"/>
    </p:cViewPr>
  </p:notesTextViewPr>
  <p:notesViewPr>
    <p:cSldViewPr>
      <p:cViewPr varScale="1">
        <p:scale>
          <a:sx n="86" d="100"/>
          <a:sy n="86" d="100"/>
        </p:scale>
        <p:origin x="3928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handoutMaster" Target="handoutMasters/handoutMaster1.xml"/><Relationship Id="rId10" Type="http://schemas.openxmlformats.org/officeDocument/2006/relationships/slide" Target="slides/slide9.xml"/><Relationship Id="rId19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notesMaster" Target="notesMasters/notes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51746AA-6874-D149-B537-66015B105EF5}" type="datetimeFigureOut">
              <a:rPr kumimoji="1" lang="zh-CN" altLang="en-US" smtClean="0"/>
              <a:t>2017/8/19</a:t>
            </a:fld>
            <a:endParaRPr kumimoji="1"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zh-CN" altLang="en-US"/>
          </a:p>
        </p:txBody>
      </p:sp>
      <p:sp>
        <p:nvSpPr>
          <p:cNvPr id="5" name="幻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97D977F2-6906-A043-962C-4ACF7E5142CC}" type="slidenum">
              <a:rPr kumimoji="1" lang="zh-CN" altLang="en-US" smtClean="0"/>
              <a:t>‹#›</a:t>
            </a:fld>
            <a:endParaRPr kumimoji="1" lang="zh-CN" altLang="en-US"/>
          </a:p>
        </p:txBody>
      </p:sp>
    </p:spTree>
    <p:extLst>
      <p:ext uri="{BB962C8B-B14F-4D97-AF65-F5344CB8AC3E}">
        <p14:creationId xmlns:p14="http://schemas.microsoft.com/office/powerpoint/2010/main" val="154038342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jpeg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Shape 116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17" name="Shape 117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1804289383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1pPr>
    <a:lvl2pPr indent="228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2pPr>
    <a:lvl3pPr indent="457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3pPr>
    <a:lvl4pPr indent="685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4pPr>
    <a:lvl5pPr indent="9144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5pPr>
    <a:lvl6pPr indent="11430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6pPr>
    <a:lvl7pPr indent="13716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7pPr>
    <a:lvl8pPr indent="16002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8pPr>
    <a:lvl9pPr indent="1828800" defTabSz="457200" latinLnBrk="0">
      <a:lnSpc>
        <a:spcPct val="117999"/>
      </a:lnSpc>
      <a:defRPr sz="2200">
        <a:latin typeface="+mj-lt"/>
        <a:ea typeface="+mj-ea"/>
        <a:cs typeface="+mj-cs"/>
        <a:sym typeface="Helvetica Neue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与副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Shape 11"/>
          <p:cNvSpPr>
            <a:spLocks noGrp="1"/>
          </p:cNvSpPr>
          <p:nvPr>
            <p:ph type="title"/>
          </p:nvPr>
        </p:nvSpPr>
        <p:spPr>
          <a:xfrm>
            <a:off x="3034312" y="1606771"/>
            <a:ext cx="9171376" cy="2893881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12" name="Shape 12"/>
          <p:cNvSpPr>
            <a:spLocks noGrp="1"/>
          </p:cNvSpPr>
          <p:nvPr>
            <p:ph type="body" sz="quarter" idx="1"/>
          </p:nvPr>
        </p:nvSpPr>
        <p:spPr>
          <a:xfrm>
            <a:off x="3034312" y="4578563"/>
            <a:ext cx="9171376" cy="99060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13" name="Shape 1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引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3" name="Shape 93"/>
          <p:cNvSpPr>
            <a:spLocks noGrp="1"/>
          </p:cNvSpPr>
          <p:nvPr>
            <p:ph type="body" sz="quarter" idx="1"/>
          </p:nvPr>
        </p:nvSpPr>
        <p:spPr>
          <a:xfrm>
            <a:off x="3034312" y="5747246"/>
            <a:ext cx="9171376" cy="411823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000">
                <a:latin typeface="+mn-lt"/>
                <a:ea typeface="+mn-ea"/>
                <a:cs typeface="+mn-cs"/>
                <a:sym typeface="Helvetica"/>
              </a:defRPr>
            </a:lvl1pPr>
            <a:lvl2pPr marL="691444" indent="-246944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2pPr>
            <a:lvl3pPr marL="1135944" indent="-246944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3pPr>
            <a:lvl4pPr marL="1580444" indent="-246944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4pPr>
            <a:lvl5pPr marL="2024944" indent="-246944" algn="ctr">
              <a:spcBef>
                <a:spcPts val="0"/>
              </a:spcBef>
              <a:defRPr sz="2000">
                <a:latin typeface="+mn-lt"/>
                <a:ea typeface="+mn-ea"/>
                <a:cs typeface="+mn-cs"/>
                <a:sym typeface="Helvetica"/>
              </a:defRPr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94" name="Shape 94"/>
          <p:cNvSpPr>
            <a:spLocks noGrp="1"/>
          </p:cNvSpPr>
          <p:nvPr>
            <p:ph type="body" sz="quarter" idx="13"/>
          </p:nvPr>
        </p:nvSpPr>
        <p:spPr>
          <a:xfrm>
            <a:off x="3034312" y="3861942"/>
            <a:ext cx="9171377" cy="698644"/>
          </a:xfrm>
          <a:prstGeom prst="rect">
            <a:avLst/>
          </a:prstGeom>
        </p:spPr>
        <p:txBody>
          <a:bodyPr/>
          <a:lstStyle/>
          <a:p>
            <a:pPr marL="0" indent="0" algn="ctr">
              <a:spcBef>
                <a:spcPts val="0"/>
              </a:spcBef>
              <a:buSzTx/>
              <a:buNone/>
              <a:defRPr sz="3400"/>
            </a:pPr>
            <a:endParaRPr/>
          </a:p>
        </p:txBody>
      </p:sp>
      <p:sp>
        <p:nvSpPr>
          <p:cNvPr id="95" name="Shape 95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" name="Shape 102"/>
          <p:cNvSpPr>
            <a:spLocks noGrp="1"/>
          </p:cNvSpPr>
          <p:nvPr>
            <p:ph type="pic" idx="13"/>
          </p:nvPr>
        </p:nvSpPr>
        <p:spPr>
          <a:xfrm>
            <a:off x="1921281" y="170961"/>
            <a:ext cx="11397438" cy="8548079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103" name="Shape 103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Shape 110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水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Shape 20"/>
          <p:cNvSpPr>
            <a:spLocks noGrp="1"/>
          </p:cNvSpPr>
          <p:nvPr>
            <p:ph type="pic" sz="half" idx="13"/>
          </p:nvPr>
        </p:nvSpPr>
        <p:spPr>
          <a:xfrm>
            <a:off x="3329266" y="727475"/>
            <a:ext cx="8570339" cy="5186726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21" name="Shape 21"/>
          <p:cNvSpPr>
            <a:spLocks noGrp="1"/>
          </p:cNvSpPr>
          <p:nvPr>
            <p:ph type="title"/>
          </p:nvPr>
        </p:nvSpPr>
        <p:spPr>
          <a:xfrm>
            <a:off x="3034312" y="6058894"/>
            <a:ext cx="9171376" cy="1246597"/>
          </a:xfrm>
          <a:prstGeom prst="rect">
            <a:avLst/>
          </a:prstGeom>
        </p:spPr>
        <p:txBody>
          <a:bodyPr anchor="b"/>
          <a:lstStyle/>
          <a:p>
            <a:r>
              <a:t>标题文本</a:t>
            </a:r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3034312" y="7350010"/>
            <a:ext cx="9171376" cy="990599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23" name="Shape 23"/>
          <p:cNvSpPr>
            <a:spLocks noGrp="1"/>
          </p:cNvSpPr>
          <p:nvPr>
            <p:ph type="sldNum" sz="quarter" idx="2"/>
          </p:nvPr>
        </p:nvSpPr>
        <p:spPr>
          <a:xfrm>
            <a:off x="7450584" y="8273825"/>
            <a:ext cx="327702" cy="330343"/>
          </a:xfrm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居中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Shape 30"/>
          <p:cNvSpPr>
            <a:spLocks noGrp="1"/>
          </p:cNvSpPr>
          <p:nvPr>
            <p:ph type="title"/>
          </p:nvPr>
        </p:nvSpPr>
        <p:spPr>
          <a:xfrm>
            <a:off x="3034312" y="2998059"/>
            <a:ext cx="9171376" cy="2893881"/>
          </a:xfrm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31" name="Shape 3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垂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Shape 38"/>
          <p:cNvSpPr>
            <a:spLocks noGrp="1"/>
          </p:cNvSpPr>
          <p:nvPr>
            <p:ph type="pic" sz="half" idx="13"/>
          </p:nvPr>
        </p:nvSpPr>
        <p:spPr>
          <a:xfrm>
            <a:off x="7809214" y="727475"/>
            <a:ext cx="4674731" cy="7212443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39" name="Shape 39"/>
          <p:cNvSpPr>
            <a:spLocks noGrp="1"/>
          </p:cNvSpPr>
          <p:nvPr>
            <p:ph type="title"/>
          </p:nvPr>
        </p:nvSpPr>
        <p:spPr>
          <a:xfrm>
            <a:off x="2756055" y="727475"/>
            <a:ext cx="4674731" cy="3494920"/>
          </a:xfrm>
          <a:prstGeom prst="rect">
            <a:avLst/>
          </a:prstGeom>
        </p:spPr>
        <p:txBody>
          <a:bodyPr anchor="b"/>
          <a:lstStyle>
            <a:lvl1pPr>
              <a:defRPr sz="5200"/>
            </a:lvl1pPr>
          </a:lstStyle>
          <a:p>
            <a:r>
              <a:t>标题文本</a:t>
            </a:r>
          </a:p>
        </p:txBody>
      </p:sp>
      <p:sp>
        <p:nvSpPr>
          <p:cNvPr id="40" name="Shape 40"/>
          <p:cNvSpPr>
            <a:spLocks noGrp="1"/>
          </p:cNvSpPr>
          <p:nvPr>
            <p:ph type="body" sz="quarter" idx="1"/>
          </p:nvPr>
        </p:nvSpPr>
        <p:spPr>
          <a:xfrm>
            <a:off x="2756055" y="4344827"/>
            <a:ext cx="4674731" cy="3595090"/>
          </a:xfrm>
          <a:prstGeom prst="rect">
            <a:avLst/>
          </a:prstGeom>
        </p:spPr>
        <p:txBody>
          <a:bodyPr anchor="t"/>
          <a:lstStyle>
            <a:lvl1pPr marL="0" indent="0" algn="ctr">
              <a:spcBef>
                <a:spcPts val="0"/>
              </a:spcBef>
              <a:buSzTx/>
              <a:buNone/>
              <a:defRPr sz="2800"/>
            </a:lvl1pPr>
            <a:lvl2pPr marL="0" indent="0" algn="ctr">
              <a:spcBef>
                <a:spcPts val="0"/>
              </a:spcBef>
              <a:buSzTx/>
              <a:buNone/>
              <a:defRPr sz="2800"/>
            </a:lvl2pPr>
            <a:lvl3pPr marL="0" indent="0" algn="ctr">
              <a:spcBef>
                <a:spcPts val="0"/>
              </a:spcBef>
              <a:buSzTx/>
              <a:buNone/>
              <a:defRPr sz="2800"/>
            </a:lvl3pPr>
            <a:lvl4pPr marL="0" indent="0" algn="ctr">
              <a:spcBef>
                <a:spcPts val="0"/>
              </a:spcBef>
              <a:buSzTx/>
              <a:buNone/>
              <a:defRPr sz="2800"/>
            </a:lvl4pPr>
            <a:lvl5pPr marL="0" indent="0" algn="ctr">
              <a:spcBef>
                <a:spcPts val="0"/>
              </a:spcBef>
              <a:buSzTx/>
              <a:buNone/>
              <a:defRPr sz="28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1" name="Shape 41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 - 顶部对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Shape 48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49" name="Shape 49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与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Shape 5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57" name="Shape 57"/>
          <p:cNvSpPr>
            <a:spLocks noGrp="1"/>
          </p:cNvSpPr>
          <p:nvPr>
            <p:ph type="body" sz="half" idx="1"/>
          </p:nvPr>
        </p:nvSpPr>
        <p:spPr>
          <a:xfrm>
            <a:off x="2756055" y="2452673"/>
            <a:ext cx="9727891" cy="5509505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58" name="Shape 5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、项目符号与照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Shape 65"/>
          <p:cNvSpPr>
            <a:spLocks noGrp="1"/>
          </p:cNvSpPr>
          <p:nvPr>
            <p:ph type="pic" sz="quarter" idx="13"/>
          </p:nvPr>
        </p:nvSpPr>
        <p:spPr>
          <a:xfrm>
            <a:off x="7809214" y="2452673"/>
            <a:ext cx="4674731" cy="550950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66" name="Shape 66"/>
          <p:cNvSpPr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/>
          <a:lstStyle/>
          <a:p>
            <a:r>
              <a:t>标题文本</a:t>
            </a:r>
          </a:p>
        </p:txBody>
      </p:sp>
      <p:sp>
        <p:nvSpPr>
          <p:cNvPr id="67" name="Shape 67"/>
          <p:cNvSpPr>
            <a:spLocks noGrp="1"/>
          </p:cNvSpPr>
          <p:nvPr>
            <p:ph type="body" sz="quarter" idx="1"/>
          </p:nvPr>
        </p:nvSpPr>
        <p:spPr>
          <a:xfrm>
            <a:off x="2756055" y="2452673"/>
            <a:ext cx="4674731" cy="5509505"/>
          </a:xfrm>
          <a:prstGeom prst="rect">
            <a:avLst/>
          </a:prstGeom>
        </p:spPr>
        <p:txBody>
          <a:bodyPr/>
          <a:lstStyle>
            <a:lvl1pPr marL="293913" indent="-293913">
              <a:spcBef>
                <a:spcPts val="2900"/>
              </a:spcBef>
              <a:defRPr sz="2400"/>
            </a:lvl1pPr>
            <a:lvl2pPr marL="636813" indent="-293913">
              <a:spcBef>
                <a:spcPts val="2900"/>
              </a:spcBef>
              <a:defRPr sz="2400"/>
            </a:lvl2pPr>
            <a:lvl3pPr marL="979714" indent="-293913">
              <a:spcBef>
                <a:spcPts val="2900"/>
              </a:spcBef>
              <a:defRPr sz="2400"/>
            </a:lvl3pPr>
            <a:lvl4pPr marL="1322614" indent="-293914">
              <a:spcBef>
                <a:spcPts val="2900"/>
              </a:spcBef>
              <a:defRPr sz="2400"/>
            </a:lvl4pPr>
            <a:lvl5pPr marL="1665514" indent="-293914">
              <a:spcBef>
                <a:spcPts val="2900"/>
              </a:spcBef>
              <a:defRPr sz="2400"/>
            </a:lvl5pPr>
          </a:lstStyle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68" name="Shape 68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项目符号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Shape 75"/>
          <p:cNvSpPr>
            <a:spLocks noGrp="1"/>
          </p:cNvSpPr>
          <p:nvPr>
            <p:ph type="body" idx="1"/>
          </p:nvPr>
        </p:nvSpPr>
        <p:spPr>
          <a:xfrm>
            <a:off x="2756055" y="1283991"/>
            <a:ext cx="9727891" cy="6322018"/>
          </a:xfrm>
          <a:prstGeom prst="rect">
            <a:avLst/>
          </a:prstGeom>
        </p:spPr>
        <p:txBody>
          <a:bodyPr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76" name="Shape 7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照片 - 3 联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Shape 83"/>
          <p:cNvSpPr>
            <a:spLocks noGrp="1"/>
          </p:cNvSpPr>
          <p:nvPr>
            <p:ph type="pic" sz="quarter" idx="13"/>
          </p:nvPr>
        </p:nvSpPr>
        <p:spPr>
          <a:xfrm>
            <a:off x="7809214" y="4634214"/>
            <a:ext cx="4674732" cy="33057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4" name="Shape 84"/>
          <p:cNvSpPr>
            <a:spLocks noGrp="1"/>
          </p:cNvSpPr>
          <p:nvPr>
            <p:ph type="pic" sz="quarter" idx="14"/>
          </p:nvPr>
        </p:nvSpPr>
        <p:spPr>
          <a:xfrm>
            <a:off x="7814664" y="950082"/>
            <a:ext cx="4674732" cy="3305704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5" name="Shape 85"/>
          <p:cNvSpPr>
            <a:spLocks noGrp="1"/>
          </p:cNvSpPr>
          <p:nvPr>
            <p:ph type="pic" sz="half" idx="15"/>
          </p:nvPr>
        </p:nvSpPr>
        <p:spPr>
          <a:xfrm>
            <a:off x="2756055" y="950082"/>
            <a:ext cx="4674731" cy="6989835"/>
          </a:xfrm>
          <a:prstGeom prst="rect">
            <a:avLst/>
          </a:prstGeom>
        </p:spPr>
        <p:txBody>
          <a:bodyPr lIns="91439" tIns="45719" rIns="91439" bIns="45719" anchor="t">
            <a:noAutofit/>
          </a:bodyPr>
          <a:lstStyle/>
          <a:p>
            <a:endParaRPr/>
          </a:p>
        </p:txBody>
      </p:sp>
      <p:sp>
        <p:nvSpPr>
          <p:cNvPr id="86" name="Shape 86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hape 2"/>
          <p:cNvSpPr>
            <a:spLocks noGrp="1"/>
          </p:cNvSpPr>
          <p:nvPr>
            <p:ph type="title"/>
          </p:nvPr>
        </p:nvSpPr>
        <p:spPr>
          <a:xfrm>
            <a:off x="2756055" y="560521"/>
            <a:ext cx="9727891" cy="189215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520" tIns="44520" rIns="44520" bIns="44520" anchor="ctr">
            <a:normAutofit/>
          </a:bodyPr>
          <a:lstStyle/>
          <a:p>
            <a:r>
              <a:t>标题文本</a:t>
            </a:r>
          </a:p>
        </p:txBody>
      </p:sp>
      <p:sp>
        <p:nvSpPr>
          <p:cNvPr id="3" name="Shape 3"/>
          <p:cNvSpPr>
            <a:spLocks noGrp="1"/>
          </p:cNvSpPr>
          <p:nvPr>
            <p:ph type="body" idx="1"/>
          </p:nvPr>
        </p:nvSpPr>
        <p:spPr>
          <a:xfrm>
            <a:off x="8506354" y="2568221"/>
            <a:ext cx="5969001" cy="63217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520" tIns="44520" rIns="44520" bIns="44520" anchor="ctr">
            <a:normAutofit/>
          </a:bodyPr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sp>
        <p:nvSpPr>
          <p:cNvPr id="4" name="Shape 4"/>
          <p:cNvSpPr>
            <a:spLocks noGrp="1"/>
          </p:cNvSpPr>
          <p:nvPr>
            <p:ph type="sldNum" sz="quarter" idx="2"/>
          </p:nvPr>
        </p:nvSpPr>
        <p:spPr>
          <a:xfrm>
            <a:off x="7450584" y="8279390"/>
            <a:ext cx="327702" cy="330343"/>
          </a:xfrm>
          <a:prstGeom prst="rect">
            <a:avLst/>
          </a:prstGeom>
          <a:ln w="12700">
            <a:miter lim="400000"/>
          </a:ln>
        </p:spPr>
        <p:txBody>
          <a:bodyPr wrap="none" lIns="44520" tIns="44520" rIns="44520" bIns="44520">
            <a:spAutoFit/>
          </a:bodyPr>
          <a:lstStyle>
            <a:lvl1pPr>
              <a:defRPr sz="1600"/>
            </a:lvl1pPr>
          </a:lstStyle>
          <a:p>
            <a:fld id="{86CB4B4D-7CA3-9044-876B-883B54F8677D}" type="slidenum">
              <a:rPr/>
              <a:pPr/>
              <a:t>‹#›</a:t>
            </a:fld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 spd="med"/>
  <p:txStyles>
    <p:titleStyle>
      <a:lvl1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70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titleStyle>
    <p:bodyStyle>
      <a:lvl1pPr marL="395111" marR="0" indent="-395111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1pPr>
      <a:lvl2pPr marL="839610" marR="0" indent="-395111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2pPr>
      <a:lvl3pPr marL="12841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3pPr>
      <a:lvl4pPr marL="17286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4pPr>
      <a:lvl5pPr marL="21731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5pPr>
      <a:lvl6pPr marL="26176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6pPr>
      <a:lvl7pPr marL="3062110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7pPr>
      <a:lvl8pPr marL="3506611" marR="0" indent="-395110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8pPr>
      <a:lvl9pPr marL="3951111" marR="0" indent="-395111" algn="l" defTabSz="532473" rtl="0" latinLnBrk="0">
        <a:lnSpc>
          <a:spcPct val="100000"/>
        </a:lnSpc>
        <a:spcBef>
          <a:spcPts val="3800"/>
        </a:spcBef>
        <a:spcAft>
          <a:spcPts val="0"/>
        </a:spcAft>
        <a:buClrTx/>
        <a:buSzPct val="75000"/>
        <a:buFontTx/>
        <a:buChar char="•"/>
        <a:tabLst/>
        <a:defRPr sz="3200" b="0" i="0" u="none" strike="noStrike" cap="none" spc="0" baseline="0">
          <a:ln>
            <a:noFill/>
          </a:ln>
          <a:solidFill>
            <a:srgbClr val="000000"/>
          </a:solidFill>
          <a:uFillTx/>
          <a:latin typeface="Helvetica Light"/>
          <a:ea typeface="Helvetica Light"/>
          <a:cs typeface="Helvetica Light"/>
          <a:sym typeface="Helvetica Light"/>
        </a:defRPr>
      </a:lvl9pPr>
    </p:bodyStyle>
    <p:otherStyle>
      <a:lvl1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1pPr>
      <a:lvl2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2pPr>
      <a:lvl3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3pPr>
      <a:lvl4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4pPr>
      <a:lvl5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5pPr>
      <a:lvl6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6pPr>
      <a:lvl7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7pPr>
      <a:lvl8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8pPr>
      <a:lvl9pPr marL="0" marR="0" indent="0" algn="ctr" defTabSz="532473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sz="16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Helvetica Light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6" Type="http://schemas.openxmlformats.org/officeDocument/2006/relationships/hyperlink" Target="http://www.cloudera.com/downloads/manager/5-4-3.html" TargetMode="External"/><Relationship Id="rId5" Type="http://schemas.openxmlformats.org/officeDocument/2006/relationships/hyperlink" Target="http://archive.cloudera.com/cdh5/" TargetMode="Externa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6.xml"/><Relationship Id="rId6" Type="http://schemas.openxmlformats.org/officeDocument/2006/relationships/image" Target="file://localhost/Users/tusm/Desktop/H5&#20999;&#22270;/&#20113;&#25968;&#23398;&#38498;logo.png" TargetMode="External"/><Relationship Id="rId5" Type="http://schemas.openxmlformats.org/officeDocument/2006/relationships/image" Target="../media/image3.png"/><Relationship Id="rId4" Type="http://schemas.openxmlformats.org/officeDocument/2006/relationships/image" Target="../media/image6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8.png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6.xml"/><Relationship Id="rId4" Type="http://schemas.openxmlformats.org/officeDocument/2006/relationships/image" Target="file://localhost/Users/tusm/Desktop/H5&#20999;&#22270;/&#20113;&#25968;&#23398;&#38498;logo.png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9" name="image2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81559" y="-2186"/>
            <a:ext cx="7048631" cy="6354372"/>
          </a:xfrm>
          <a:prstGeom prst="rect">
            <a:avLst/>
          </a:prstGeom>
          <a:ln w="12700">
            <a:miter lim="400000"/>
          </a:ln>
        </p:spPr>
      </p:pic>
      <p:pic>
        <p:nvPicPr>
          <p:cNvPr id="120" name="image3.png"/>
          <p:cNvPicPr>
            <a:picLocks noChangeAspect="1"/>
          </p:cNvPicPr>
          <p:nvPr/>
        </p:nvPicPr>
        <p:blipFill>
          <a:blip r:embed="rId3" cstate="print">
            <a:extLst/>
          </a:blip>
          <a:stretch>
            <a:fillRect/>
          </a:stretch>
        </p:blipFill>
        <p:spPr>
          <a:xfrm>
            <a:off x="10328261" y="6320701"/>
            <a:ext cx="4946489" cy="2598617"/>
          </a:xfrm>
          <a:prstGeom prst="rect">
            <a:avLst/>
          </a:prstGeom>
          <a:ln w="12700">
            <a:miter lim="400000"/>
          </a:ln>
        </p:spPr>
      </p:pic>
      <p:sp>
        <p:nvSpPr>
          <p:cNvPr id="122" name="Shape 122"/>
          <p:cNvSpPr/>
          <p:nvPr/>
        </p:nvSpPr>
        <p:spPr>
          <a:xfrm>
            <a:off x="3947592" y="3081058"/>
            <a:ext cx="7920629" cy="120032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>
            <a:lvl1pPr algn="r" defTabSz="914400">
              <a:defRPr sz="7200"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b="1" smtClean="0"/>
              <a:t>CDH</a:t>
            </a:r>
            <a:endParaRPr b="1"/>
          </a:p>
        </p:txBody>
      </p:sp>
      <p:sp>
        <p:nvSpPr>
          <p:cNvPr id="123" name="Shape 123"/>
          <p:cNvSpPr/>
          <p:nvPr/>
        </p:nvSpPr>
        <p:spPr>
          <a:xfrm>
            <a:off x="8544238" y="4445000"/>
            <a:ext cx="3323983" cy="64632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r" defTabSz="914400">
              <a:defRPr sz="3600">
                <a:solidFill>
                  <a:srgbClr val="0053E4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smtClean="0"/>
              <a:t>——</a:t>
            </a:r>
            <a:r>
              <a:rPr lang="zh-CN" altLang="en-US" smtClean="0"/>
              <a:t>讲师：庞磊</a:t>
            </a:r>
            <a:endParaRPr/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16144" y="412552"/>
            <a:ext cx="5629428" cy="804204"/>
          </a:xfrm>
          <a:prstGeom prst="rect">
            <a:avLst/>
          </a:prstGeom>
        </p:spPr>
      </p:pic>
    </p:spTree>
  </p:cSld>
  <p:clrMapOvr>
    <a:masterClrMapping/>
  </p:clrMapOvr>
  <p:transition spd="med"/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99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99" fill="hold"/>
                                        <p:tgtEl>
                                          <p:spTgt spid="1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99"/>
                            </p:stCondLst>
                            <p:childTnLst>
                              <p:par>
                                <p:cTn id="14" presetID="22" presetClass="entr" presetSubtype="1" fill="hold" grpId="4" nodeType="afterEffect">
                                  <p:stCondLst>
                                    <p:cond delay="50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16" dur="800"/>
                                        <p:tgtEl>
                                          <p:spTgt spid="1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799"/>
                            </p:stCondLst>
                            <p:childTnLst>
                              <p:par>
                                <p:cTn id="18" presetID="22" presetClass="entr" presetSubtype="1" fill="hold" grpId="5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9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0" dur="600"/>
                                        <p:tgtEl>
                                          <p:spTgt spid="1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9" grpId="1" animBg="1" advAuto="0"/>
      <p:bldP spid="120" grpId="2" animBg="1" advAuto="0"/>
      <p:bldP spid="122" grpId="4" animBg="1" advAuto="0"/>
      <p:bldP spid="123" grpId="5" animBg="1" advAuto="0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4" name="Shape 164"/>
          <p:cNvSpPr/>
          <p:nvPr/>
        </p:nvSpPr>
        <p:spPr>
          <a:xfrm>
            <a:off x="1062642" y="1728074"/>
            <a:ext cx="1733804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CDH </a:t>
            </a:r>
            <a:r>
              <a:rPr lang="zh-CN" altLang="en-US"/>
              <a:t>简介</a:t>
            </a:r>
          </a:p>
        </p:txBody>
      </p:sp>
      <p:sp>
        <p:nvSpPr>
          <p:cNvPr id="167" name="Shape 167"/>
          <p:cNvSpPr/>
          <p:nvPr/>
        </p:nvSpPr>
        <p:spPr>
          <a:xfrm>
            <a:off x="6487764" y="3052196"/>
            <a:ext cx="3761737" cy="396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69" name="Shape 169"/>
          <p:cNvSpPr/>
          <p:nvPr/>
        </p:nvSpPr>
        <p:spPr>
          <a:xfrm>
            <a:off x="5950248" y="3047115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/>
              <a:t>7</a:t>
            </a: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6487764" y="4666822"/>
            <a:ext cx="3761737" cy="396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72" name="Shape 172"/>
          <p:cNvSpPr/>
          <p:nvPr/>
        </p:nvSpPr>
        <p:spPr>
          <a:xfrm>
            <a:off x="6502054" y="5138370"/>
            <a:ext cx="6618921" cy="9804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子项内容以文字描述为主时使用当前格式，当子项为三个以上时，可分多页展示。替换图片时请尽可能保证图片的高度与示例图中一致，且图片在最底层。可以根据内容适当调整各项的位置，但请保证间距规范一致。</a:t>
            </a:r>
          </a:p>
        </p:txBody>
      </p:sp>
      <p:sp>
        <p:nvSpPr>
          <p:cNvPr id="173" name="Shape 173"/>
          <p:cNvSpPr/>
          <p:nvPr/>
        </p:nvSpPr>
        <p:spPr>
          <a:xfrm>
            <a:off x="5950248" y="4661741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4" name="Shape 174"/>
          <p:cNvSpPr/>
          <p:nvPr/>
        </p:nvSpPr>
        <p:spPr>
          <a:xfrm>
            <a:off x="6487764" y="6281449"/>
            <a:ext cx="3761737" cy="396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75" name="Shape 175"/>
          <p:cNvSpPr/>
          <p:nvPr/>
        </p:nvSpPr>
        <p:spPr>
          <a:xfrm>
            <a:off x="6502054" y="6752996"/>
            <a:ext cx="6618921" cy="980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子项内容以文字描述为主时使用当前格式，当子项为三个以上时，可分多页展示。替换图片时请尽可能保证图片的高度与示例图中一致，且图片在最底层。可以根据内容适当调整各项的位置，但请保证间距规范一致。</a:t>
            </a:r>
          </a:p>
        </p:txBody>
      </p:sp>
      <p:sp>
        <p:nvSpPr>
          <p:cNvPr id="176" name="Shape 176"/>
          <p:cNvSpPr/>
          <p:nvPr/>
        </p:nvSpPr>
        <p:spPr>
          <a:xfrm>
            <a:off x="5950248" y="6276368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78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8" name="内容占位符 2"/>
          <p:cNvSpPr txBox="1">
            <a:spLocks/>
          </p:cNvSpPr>
          <p:nvPr/>
        </p:nvSpPr>
        <p:spPr bwMode="auto">
          <a:xfrm>
            <a:off x="954972" y="2312845"/>
            <a:ext cx="13071307" cy="6308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endParaRPr lang="en-US" altLang="zh-CN" sz="3200" smtClean="0"/>
          </a:p>
          <a:p>
            <a:r>
              <a:rPr lang="zh-CN" altLang="en-US" sz="3200" smtClean="0"/>
              <a:t>安装方式</a:t>
            </a:r>
            <a:endParaRPr lang="en-US" altLang="zh-CN" sz="2800" smtClean="0"/>
          </a:p>
          <a:p>
            <a:endParaRPr lang="en-US" altLang="zh-CN" sz="2800"/>
          </a:p>
          <a:p>
            <a:pPr lvl="1"/>
            <a:r>
              <a:rPr lang="en-US" altLang="zh-CN" sz="2800"/>
              <a:t>Cloudera Manager</a:t>
            </a:r>
          </a:p>
          <a:p>
            <a:pPr lvl="1"/>
            <a:endParaRPr lang="en-US" altLang="zh-CN" sz="2800"/>
          </a:p>
          <a:p>
            <a:pPr lvl="1"/>
            <a:r>
              <a:rPr lang="en-US" altLang="zh-CN" sz="2800"/>
              <a:t>Yum</a:t>
            </a:r>
          </a:p>
          <a:p>
            <a:pPr lvl="1"/>
            <a:endParaRPr lang="en-US" altLang="zh-CN" sz="2800"/>
          </a:p>
          <a:p>
            <a:pPr lvl="1"/>
            <a:r>
              <a:rPr lang="en-US" altLang="zh-CN" sz="2800"/>
              <a:t>Rpm</a:t>
            </a:r>
          </a:p>
          <a:p>
            <a:pPr lvl="1"/>
            <a:endParaRPr lang="en-US" altLang="zh-CN" sz="2800"/>
          </a:p>
          <a:p>
            <a:pPr lvl="1"/>
            <a:r>
              <a:rPr lang="en-US" altLang="zh-CN" sz="2800"/>
              <a:t>Tarball</a:t>
            </a:r>
          </a:p>
        </p:txBody>
      </p:sp>
    </p:spTree>
    <p:extLst>
      <p:ext uri="{BB962C8B-B14F-4D97-AF65-F5344CB8AC3E}">
        <p14:creationId xmlns:p14="http://schemas.microsoft.com/office/powerpoint/2010/main" val="10395760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 animBg="1" advAuto="0"/>
      <p:bldP spid="177" grpId="0" animBg="1" advAuto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4" name="Shape 164"/>
          <p:cNvSpPr/>
          <p:nvPr/>
        </p:nvSpPr>
        <p:spPr>
          <a:xfrm>
            <a:off x="1062642" y="1728074"/>
            <a:ext cx="1733804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CDH </a:t>
            </a:r>
            <a:r>
              <a:rPr lang="zh-CN" altLang="en-US"/>
              <a:t>简介</a:t>
            </a:r>
          </a:p>
        </p:txBody>
      </p:sp>
      <p:sp>
        <p:nvSpPr>
          <p:cNvPr id="167" name="Shape 167"/>
          <p:cNvSpPr/>
          <p:nvPr/>
        </p:nvSpPr>
        <p:spPr>
          <a:xfrm>
            <a:off x="6487764" y="3052196"/>
            <a:ext cx="3761737" cy="396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69" name="Shape 169"/>
          <p:cNvSpPr/>
          <p:nvPr/>
        </p:nvSpPr>
        <p:spPr>
          <a:xfrm>
            <a:off x="5950248" y="3047115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8</a:t>
            </a: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6487764" y="4666822"/>
            <a:ext cx="3761737" cy="396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72" name="Shape 172"/>
          <p:cNvSpPr/>
          <p:nvPr/>
        </p:nvSpPr>
        <p:spPr>
          <a:xfrm>
            <a:off x="6502054" y="5138370"/>
            <a:ext cx="6618921" cy="9804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子项内容以文字描述为主时使用当前格式，当子项为三个以上时，可分多页展示。替换图片时请尽可能保证图片的高度与示例图中一致，且图片在最底层。可以根据内容适当调整各项的位置，但请保证间距规范一致。</a:t>
            </a:r>
          </a:p>
        </p:txBody>
      </p:sp>
      <p:sp>
        <p:nvSpPr>
          <p:cNvPr id="173" name="Shape 173"/>
          <p:cNvSpPr/>
          <p:nvPr/>
        </p:nvSpPr>
        <p:spPr>
          <a:xfrm>
            <a:off x="5950248" y="4661741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4" name="Shape 174"/>
          <p:cNvSpPr/>
          <p:nvPr/>
        </p:nvSpPr>
        <p:spPr>
          <a:xfrm>
            <a:off x="6487764" y="6281449"/>
            <a:ext cx="3761737" cy="396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75" name="Shape 175"/>
          <p:cNvSpPr/>
          <p:nvPr/>
        </p:nvSpPr>
        <p:spPr>
          <a:xfrm>
            <a:off x="6502054" y="6752996"/>
            <a:ext cx="6618921" cy="980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子项内容以文字描述为主时使用当前格式，当子项为三个以上时，可分多页展示。替换图片时请尽可能保证图片的高度与示例图中一致，且图片在最底层。可以根据内容适当调整各项的位置，但请保证间距规范一致。</a:t>
            </a:r>
          </a:p>
        </p:txBody>
      </p:sp>
      <p:sp>
        <p:nvSpPr>
          <p:cNvPr id="176" name="Shape 176"/>
          <p:cNvSpPr/>
          <p:nvPr/>
        </p:nvSpPr>
        <p:spPr>
          <a:xfrm>
            <a:off x="5950248" y="6276368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78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8" name="内容占位符 2"/>
          <p:cNvSpPr txBox="1">
            <a:spLocks/>
          </p:cNvSpPr>
          <p:nvPr/>
        </p:nvSpPr>
        <p:spPr bwMode="auto">
          <a:xfrm>
            <a:off x="954972" y="2312845"/>
            <a:ext cx="13071307" cy="6308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endParaRPr lang="en-US" altLang="zh-CN" sz="2800"/>
          </a:p>
          <a:p>
            <a:r>
              <a:rPr lang="en-US" altLang="zh-CN" sz="2800"/>
              <a:t>CDH5.4</a:t>
            </a:r>
          </a:p>
          <a:p>
            <a:r>
              <a:rPr lang="en-US" altLang="zh-CN" sz="2800">
                <a:hlinkClick r:id="rId5"/>
              </a:rPr>
              <a:t>http://archive.cloudera.com/cdh5/</a:t>
            </a:r>
            <a:endParaRPr lang="en-US" altLang="zh-CN" sz="2800"/>
          </a:p>
          <a:p>
            <a:endParaRPr lang="en-US" altLang="zh-CN" sz="2800"/>
          </a:p>
          <a:p>
            <a:endParaRPr lang="en-US" altLang="zh-CN" sz="2800"/>
          </a:p>
          <a:p>
            <a:endParaRPr lang="en-US" altLang="zh-CN" sz="2800"/>
          </a:p>
          <a:p>
            <a:r>
              <a:rPr lang="en-US" altLang="zh-CN" sz="2800"/>
              <a:t>Cloudera Manager5.4.3</a:t>
            </a:r>
            <a:r>
              <a:rPr lang="zh-CN" altLang="en-US" sz="2800"/>
              <a:t>：</a:t>
            </a:r>
            <a:endParaRPr lang="en-US" altLang="zh-CN" sz="2800"/>
          </a:p>
          <a:p>
            <a:r>
              <a:rPr lang="en-US" altLang="zh-CN" sz="2800">
                <a:hlinkClick r:id="rId6"/>
              </a:rPr>
              <a:t>http://www.cloudera.com/downloads/manager/5-4-3.html</a:t>
            </a:r>
            <a:endParaRPr lang="en-US" altLang="zh-CN" sz="2800"/>
          </a:p>
          <a:p>
            <a:endParaRPr lang="en-US" altLang="zh-CN" sz="2800"/>
          </a:p>
        </p:txBody>
      </p:sp>
    </p:spTree>
    <p:extLst>
      <p:ext uri="{BB962C8B-B14F-4D97-AF65-F5344CB8AC3E}">
        <p14:creationId xmlns:p14="http://schemas.microsoft.com/office/powerpoint/2010/main" val="264545023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 animBg="1" advAuto="0"/>
      <p:bldP spid="177" grpId="0" animBg="1" advAuto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9" name="image13.tif"/>
          <p:cNvPicPr>
            <a:picLocks noChangeAspect="1"/>
          </p:cNvPicPr>
          <p:nvPr/>
        </p:nvPicPr>
        <p:blipFill>
          <a:blip r:embed="rId2" cstate="print">
            <a:extLst/>
          </a:blip>
          <a:srcRect l="1645" t="26987" r="2955" b="34135"/>
          <a:stretch>
            <a:fillRect/>
          </a:stretch>
        </p:blipFill>
        <p:spPr>
          <a:xfrm>
            <a:off x="-73820" y="3218510"/>
            <a:ext cx="15387667" cy="4084010"/>
          </a:xfrm>
          <a:prstGeom prst="rect">
            <a:avLst/>
          </a:prstGeom>
          <a:ln w="12700">
            <a:miter lim="400000"/>
          </a:ln>
        </p:spPr>
      </p:pic>
      <p:sp>
        <p:nvSpPr>
          <p:cNvPr id="250" name="Shape 250"/>
          <p:cNvSpPr/>
          <p:nvPr/>
        </p:nvSpPr>
        <p:spPr>
          <a:xfrm>
            <a:off x="-73753" y="4405171"/>
            <a:ext cx="15387506" cy="1682563"/>
          </a:xfrm>
          <a:prstGeom prst="rect">
            <a:avLst/>
          </a:prstGeom>
          <a:solidFill>
            <a:srgbClr val="000E42">
              <a:alpha val="80000"/>
            </a:srgbClr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251" name="Shape 251"/>
          <p:cNvSpPr/>
          <p:nvPr/>
        </p:nvSpPr>
        <p:spPr>
          <a:xfrm>
            <a:off x="2319414" y="4700828"/>
            <a:ext cx="2113234" cy="9821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7200" spc="-72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END</a:t>
            </a:r>
          </a:p>
        </p:txBody>
      </p:sp>
      <p:sp>
        <p:nvSpPr>
          <p:cNvPr id="252" name="Shape 252"/>
          <p:cNvSpPr/>
          <p:nvPr/>
        </p:nvSpPr>
        <p:spPr>
          <a:xfrm>
            <a:off x="4900930" y="4841373"/>
            <a:ext cx="7070037" cy="70103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48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THANKS FOR WATCHING!</a:t>
            </a:r>
          </a:p>
        </p:txBody>
      </p:sp>
      <p:sp>
        <p:nvSpPr>
          <p:cNvPr id="253" name="Shape 253"/>
          <p:cNvSpPr/>
          <p:nvPr/>
        </p:nvSpPr>
        <p:spPr>
          <a:xfrm>
            <a:off x="4525695" y="4810891"/>
            <a:ext cx="50802" cy="762003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4" name="图片 3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09468" y="1780704"/>
            <a:ext cx="6862860" cy="980408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5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23" presetClass="entr" presetSubtype="16" fill="hold" grpId="2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500" fill="hold"/>
                                        <p:tgtEl>
                                          <p:spTgt spid="25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1000"/>
                            </p:stCondLst>
                            <p:childTnLst>
                              <p:par>
                                <p:cTn id="14" presetID="22" presetClass="entr" presetSubtype="8" fill="hold" grpId="3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" fill="hold"/>
                                        <p:tgtEl>
                                          <p:spTgt spid="2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1000"/>
                                        <p:tgtEl>
                                          <p:spTgt spid="2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51" grpId="2" animBg="1" advAuto="0"/>
      <p:bldP spid="252" grpId="3" animBg="1" advAuto="0"/>
      <p:bldP spid="253" grpId="1" animBg="1" advAuto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5" name="image5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 flipH="1">
            <a:off x="10985803" y="0"/>
            <a:ext cx="4259310" cy="8890001"/>
          </a:xfrm>
          <a:prstGeom prst="rect">
            <a:avLst/>
          </a:prstGeom>
          <a:ln w="12700">
            <a:miter lim="400000"/>
          </a:ln>
        </p:spPr>
      </p:pic>
      <p:grpSp>
        <p:nvGrpSpPr>
          <p:cNvPr id="128" name="Group 128"/>
          <p:cNvGrpSpPr/>
          <p:nvPr/>
        </p:nvGrpSpPr>
        <p:grpSpPr>
          <a:xfrm>
            <a:off x="2566162" y="2130710"/>
            <a:ext cx="1054102" cy="1160101"/>
            <a:chOff x="0" y="0"/>
            <a:chExt cx="1054100" cy="1160100"/>
          </a:xfrm>
        </p:grpSpPr>
        <p:sp>
          <p:nvSpPr>
            <p:cNvPr id="126" name="Shape 126"/>
            <p:cNvSpPr/>
            <p:nvPr/>
          </p:nvSpPr>
          <p:spPr>
            <a:xfrm>
              <a:off x="263917" y="12700"/>
              <a:ext cx="50802" cy="1143001"/>
            </a:xfrm>
            <a:prstGeom prst="rect">
              <a:avLst/>
            </a:prstGeom>
            <a:solidFill>
              <a:srgbClr val="FF1A00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  <p:pic>
          <p:nvPicPr>
            <p:cNvPr id="127" name="image6.png"/>
            <p:cNvPicPr>
              <a:picLocks noChangeAspect="1"/>
            </p:cNvPicPr>
            <p:nvPr/>
          </p:nvPicPr>
          <p:blipFill>
            <a:blip r:embed="rId3" cstate="print">
              <a:extLst/>
            </a:blip>
            <a:stretch>
              <a:fillRect/>
            </a:stretch>
          </p:blipFill>
          <p:spPr>
            <a:xfrm>
              <a:off x="0" y="0"/>
              <a:ext cx="1054101" cy="1160101"/>
            </a:xfrm>
            <a:prstGeom prst="rect">
              <a:avLst/>
            </a:prstGeom>
            <a:ln w="12700" cap="flat">
              <a:noFill/>
              <a:miter lim="400000"/>
            </a:ln>
            <a:effectLst/>
          </p:spPr>
        </p:pic>
      </p:grpSp>
      <p:grpSp>
        <p:nvGrpSpPr>
          <p:cNvPr id="132" name="Group 132"/>
          <p:cNvGrpSpPr/>
          <p:nvPr/>
        </p:nvGrpSpPr>
        <p:grpSpPr>
          <a:xfrm>
            <a:off x="4426892" y="2143635"/>
            <a:ext cx="864195" cy="864193"/>
            <a:chOff x="0" y="0"/>
            <a:chExt cx="864194" cy="864192"/>
          </a:xfrm>
        </p:grpSpPr>
        <p:sp>
          <p:nvSpPr>
            <p:cNvPr id="129" name="Shape 129"/>
            <p:cNvSpPr/>
            <p:nvPr/>
          </p:nvSpPr>
          <p:spPr>
            <a:xfrm>
              <a:off x="47492" y="47492"/>
              <a:ext cx="769209" cy="769207"/>
            </a:xfrm>
            <a:prstGeom prst="ellipse">
              <a:avLst/>
            </a:prstGeom>
            <a:solidFill>
              <a:srgbClr val="196DD8"/>
            </a:solidFill>
            <a:ln w="12700" cap="flat">
              <a:noFill/>
              <a:miter lim="400000"/>
            </a:ln>
            <a:effectLst>
              <a:outerShdw blurRad="12700" dir="5400000" rotWithShape="0">
                <a:srgbClr val="000000">
                  <a:alpha val="50000"/>
                </a:srgbClr>
              </a:outerShdw>
            </a:effectLst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  <p:sp>
          <p:nvSpPr>
            <p:cNvPr id="130" name="Shape 130"/>
            <p:cNvSpPr/>
            <p:nvPr/>
          </p:nvSpPr>
          <p:spPr>
            <a:xfrm>
              <a:off x="173399" y="233130"/>
              <a:ext cx="517395" cy="397931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3864" tIns="33864" rIns="33864" bIns="33864" numCol="1" anchor="ctr">
              <a:spAutoFit/>
            </a:bodyPr>
            <a:lstStyle>
              <a:lvl1pPr defTabSz="550332">
                <a:defRPr sz="2600" spc="-26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rPr dirty="0"/>
                <a:t>01</a:t>
              </a:r>
            </a:p>
          </p:txBody>
        </p:sp>
        <p:sp>
          <p:nvSpPr>
            <p:cNvPr id="131" name="Shape 131"/>
            <p:cNvSpPr/>
            <p:nvPr/>
          </p:nvSpPr>
          <p:spPr>
            <a:xfrm>
              <a:off x="-1" y="-1"/>
              <a:ext cx="864196" cy="864193"/>
            </a:xfrm>
            <a:prstGeom prst="ellipse">
              <a:avLst/>
            </a:prstGeom>
            <a:noFill/>
            <a:ln w="25400" cap="flat">
              <a:solidFill>
                <a:srgbClr val="4092FF"/>
              </a:solidFill>
              <a:prstDash val="solid"/>
              <a:miter lim="400000"/>
            </a:ln>
            <a:effectLst/>
          </p:spPr>
          <p:txBody>
            <a:bodyPr wrap="square" lIns="44520" tIns="44520" rIns="44520" bIns="44520" numCol="1" anchor="t">
              <a:noAutofit/>
            </a:bodyPr>
            <a:lstStyle/>
            <a:p>
              <a:pPr algn="l" defTabSz="914400">
                <a:defRPr sz="1800">
                  <a:solidFill>
                    <a:srgbClr val="FFFFFF"/>
                  </a:solidFill>
                  <a:latin typeface="Arial"/>
                  <a:ea typeface="Arial"/>
                  <a:cs typeface="Arial"/>
                  <a:sym typeface="Arial"/>
                </a:defRPr>
              </a:pPr>
              <a:endParaRPr/>
            </a:p>
          </p:txBody>
        </p:sp>
      </p:grpSp>
      <p:sp>
        <p:nvSpPr>
          <p:cNvPr id="133" name="Shape 133"/>
          <p:cNvSpPr/>
          <p:nvPr/>
        </p:nvSpPr>
        <p:spPr>
          <a:xfrm>
            <a:off x="5584178" y="2301411"/>
            <a:ext cx="1733804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 smtClean="0"/>
              <a:t>CDH </a:t>
            </a:r>
            <a:r>
              <a:rPr lang="zh-CN" altLang="en-US" smtClean="0"/>
              <a:t>简介</a:t>
            </a:r>
            <a:endParaRPr dirty="0"/>
          </a:p>
        </p:txBody>
      </p:sp>
      <p:pic>
        <p:nvPicPr>
          <p:cNvPr id="149" name="image7.png"/>
          <p:cNvPicPr>
            <a:picLocks noChangeAspect="1"/>
          </p:cNvPicPr>
          <p:nvPr/>
        </p:nvPicPr>
        <p:blipFill>
          <a:blip r:embed="rId4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5" r:link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 advClick="0" advTm="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fill="hold" grpId="1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400"/>
                            </p:stCondLst>
                            <p:childTnLst>
                              <p:par>
                                <p:cTn id="10" presetID="10" presetClass="entr" presetSubtype="0" fill="hold" grpId="2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2000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3" presetClass="entr" presetSubtype="16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500"/>
                            </p:stCondLst>
                            <p:childTnLst>
                              <p:par>
                                <p:cTn id="20" presetID="22" presetClass="entr" presetSubtype="8" fill="hold" grpId="4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1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2" dur="1000"/>
                                        <p:tgtEl>
                                          <p:spTgt spid="1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5" grpId="1" animBg="1" advAuto="0"/>
      <p:bldP spid="128" grpId="2" animBg="1" advAuto="0"/>
      <p:bldP spid="132" grpId="3" animBg="1" advAuto="0"/>
      <p:bldP spid="133" grpId="4" animBg="1" advAuto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26" name="Picture 2" descr="C:\Users\Administrator\Desktop\未标题-1.jpg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-95304" y="-34925"/>
            <a:ext cx="15392400" cy="8924925"/>
          </a:xfrm>
          <a:prstGeom prst="rect">
            <a:avLst/>
          </a:prstGeom>
          <a:noFill/>
        </p:spPr>
      </p:pic>
      <p:grpSp>
        <p:nvGrpSpPr>
          <p:cNvPr id="158" name="Group 158"/>
          <p:cNvGrpSpPr/>
          <p:nvPr/>
        </p:nvGrpSpPr>
        <p:grpSpPr>
          <a:xfrm>
            <a:off x="2962212" y="2494350"/>
            <a:ext cx="10346420" cy="982131"/>
            <a:chOff x="0" y="0"/>
            <a:chExt cx="10346418" cy="982130"/>
          </a:xfrm>
        </p:grpSpPr>
        <p:sp>
          <p:nvSpPr>
            <p:cNvPr id="155" name="Shape 155"/>
            <p:cNvSpPr/>
            <p:nvPr/>
          </p:nvSpPr>
          <p:spPr>
            <a:xfrm>
              <a:off x="0" y="0"/>
              <a:ext cx="1470434" cy="982130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33864" tIns="33864" rIns="33864" bIns="33864" numCol="1" anchor="ctr">
              <a:spAutoFit/>
            </a:bodyPr>
            <a:lstStyle>
              <a:lvl1pPr defTabSz="550332">
                <a:defRPr sz="7200" spc="-720">
                  <a:solidFill>
                    <a:srgbClr val="FFFFFF"/>
                  </a:solidFill>
                  <a:latin typeface="冬青黑体简体中文 W6"/>
                  <a:ea typeface="冬青黑体简体中文 W6"/>
                  <a:cs typeface="冬青黑体简体中文 W6"/>
                  <a:sym typeface="冬青黑体简体中文 W6"/>
                </a:defRPr>
              </a:lvl1pPr>
            </a:lstStyle>
            <a:p>
              <a:r>
                <a:t>01</a:t>
              </a:r>
            </a:p>
          </p:txBody>
        </p:sp>
        <p:sp>
          <p:nvSpPr>
            <p:cNvPr id="156" name="Shape 156"/>
            <p:cNvSpPr/>
            <p:nvPr/>
          </p:nvSpPr>
          <p:spPr>
            <a:xfrm>
              <a:off x="1938718" y="140545"/>
              <a:ext cx="8407700" cy="830992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="" xmlns:ma14="http://schemas.microsoft.com/office/mac/drawingml/2011/main" val="1"/>
              </a:ext>
            </a:extLst>
          </p:spPr>
          <p:txBody>
            <a:bodyPr wrap="square" lIns="45718" tIns="45718" rIns="45718" bIns="45718" numCol="1" anchor="t">
              <a:spAutoFit/>
            </a:bodyPr>
            <a:lstStyle>
              <a:lvl1pPr algn="l" defTabSz="914400">
                <a:defRPr sz="4800">
                  <a:solidFill>
                    <a:srgbClr val="FFFFFF"/>
                  </a:solidFill>
                  <a:latin typeface="Adobe 黑体 Std R"/>
                  <a:ea typeface="Adobe 黑体 Std R"/>
                  <a:cs typeface="Adobe 黑体 Std R"/>
                  <a:sym typeface="Adobe 黑体 Std R"/>
                </a:defRPr>
              </a:lvl1pPr>
            </a:lstStyle>
            <a:p>
              <a:r>
                <a:rPr lang="en-US" altLang="zh-CN" smtClean="0"/>
                <a:t>CDH </a:t>
              </a:r>
              <a:r>
                <a:rPr lang="zh-CN" altLang="en-US" smtClean="0"/>
                <a:t>简介</a:t>
              </a:r>
              <a:endParaRPr/>
            </a:p>
          </p:txBody>
        </p:sp>
        <p:sp>
          <p:nvSpPr>
            <p:cNvPr id="157" name="Shape 157"/>
            <p:cNvSpPr/>
            <p:nvPr/>
          </p:nvSpPr>
          <p:spPr>
            <a:xfrm>
              <a:off x="1563482" y="110064"/>
              <a:ext cx="50802" cy="762002"/>
            </a:xfrm>
            <a:prstGeom prst="rect">
              <a:avLst/>
            </a:prstGeom>
            <a:solidFill>
              <a:srgbClr val="FF1A00"/>
            </a:solidFill>
            <a:ln w="12700" cap="flat">
              <a:noFill/>
              <a:miter lim="400000"/>
            </a:ln>
            <a:effectLst/>
          </p:spPr>
          <p:txBody>
            <a:bodyPr wrap="square" lIns="44520" tIns="44520" rIns="44520" bIns="44520" numCol="1" anchor="ctr">
              <a:noAutofit/>
            </a:bodyPr>
            <a:lstStyle/>
            <a:p>
              <a:pPr>
                <a:defRPr sz="2000">
                  <a:solidFill>
                    <a:srgbClr val="FFFFFF"/>
                  </a:solidFill>
                </a:defRPr>
              </a:pPr>
              <a:endParaRPr/>
            </a:p>
          </p:txBody>
        </p:sp>
      </p:grpSp>
      <p:sp>
        <p:nvSpPr>
          <p:cNvPr id="159" name="Shape 159"/>
          <p:cNvSpPr/>
          <p:nvPr/>
        </p:nvSpPr>
        <p:spPr>
          <a:xfrm>
            <a:off x="14124717" y="2604415"/>
            <a:ext cx="1138137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0" name="Shape 160"/>
          <p:cNvSpPr/>
          <p:nvPr/>
        </p:nvSpPr>
        <p:spPr>
          <a:xfrm>
            <a:off x="-21688" y="2604415"/>
            <a:ext cx="1138136" cy="762002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1" name="Shape 161"/>
          <p:cNvSpPr/>
          <p:nvPr/>
        </p:nvSpPr>
        <p:spPr>
          <a:xfrm>
            <a:off x="4976793" y="3873496"/>
            <a:ext cx="8331839" cy="37398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square" lIns="45718" tIns="45718" rIns="45718" bIns="45718">
            <a:spAutoFit/>
          </a:bodyPr>
          <a:lstStyle/>
          <a:p>
            <a:pPr algn="l" defTabSz="914400">
              <a:lnSpc>
                <a:spcPct val="150000"/>
              </a:lnSpc>
              <a:buSzPct val="100000"/>
              <a:buFont typeface="Wingdings"/>
              <a:buChar char="◆"/>
              <a:defRPr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pPr>
            <a:endParaRPr dirty="0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1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6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400"/>
                            </p:stCondLst>
                            <p:childTnLst>
                              <p:par>
                                <p:cTn id="14" presetID="10" presetClass="entr" presetSubtype="0" fill="hold" grpId="3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2" presetClass="entr" presetSubtype="1" fill="hold" grpId="4" nodeType="click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21" dur="1000"/>
                                        <p:tgtEl>
                                          <p:spTgt spid="16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8" grpId="3" animBg="1" advAuto="0"/>
      <p:bldP spid="159" grpId="2" animBg="1" advAuto="0"/>
      <p:bldP spid="160" grpId="1" animBg="1" advAuto="0"/>
      <p:bldP spid="161" grpId="4" animBg="1" advAuto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4" name="Shape 164"/>
          <p:cNvSpPr/>
          <p:nvPr/>
        </p:nvSpPr>
        <p:spPr>
          <a:xfrm>
            <a:off x="1062642" y="1728074"/>
            <a:ext cx="1733804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CDH </a:t>
            </a:r>
            <a:r>
              <a:rPr lang="zh-CN" altLang="en-US"/>
              <a:t>简介</a:t>
            </a:r>
          </a:p>
        </p:txBody>
      </p:sp>
      <p:sp>
        <p:nvSpPr>
          <p:cNvPr id="167" name="Shape 167"/>
          <p:cNvSpPr/>
          <p:nvPr/>
        </p:nvSpPr>
        <p:spPr>
          <a:xfrm>
            <a:off x="6487764" y="3052196"/>
            <a:ext cx="3761737" cy="396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69" name="Shape 169"/>
          <p:cNvSpPr/>
          <p:nvPr/>
        </p:nvSpPr>
        <p:spPr>
          <a:xfrm>
            <a:off x="5950248" y="3047115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14026280" y="457229"/>
            <a:ext cx="1470435" cy="67733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t>01</a:t>
            </a:r>
          </a:p>
        </p:txBody>
      </p:sp>
      <p:sp>
        <p:nvSpPr>
          <p:cNvPr id="171" name="Shape 171"/>
          <p:cNvSpPr/>
          <p:nvPr/>
        </p:nvSpPr>
        <p:spPr>
          <a:xfrm>
            <a:off x="6487764" y="4666822"/>
            <a:ext cx="3761737" cy="396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72" name="Shape 172"/>
          <p:cNvSpPr/>
          <p:nvPr/>
        </p:nvSpPr>
        <p:spPr>
          <a:xfrm>
            <a:off x="6502054" y="5138370"/>
            <a:ext cx="6618921" cy="9804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子项内容以文字描述为主时使用当前格式，当子项为三个以上时，可分多页展示。替换图片时请尽可能保证图片的高度与示例图中一致，且图片在最底层。可以根据内容适当调整各项的位置，但请保证间距规范一致。</a:t>
            </a:r>
          </a:p>
        </p:txBody>
      </p:sp>
      <p:sp>
        <p:nvSpPr>
          <p:cNvPr id="173" name="Shape 173"/>
          <p:cNvSpPr/>
          <p:nvPr/>
        </p:nvSpPr>
        <p:spPr>
          <a:xfrm>
            <a:off x="5950248" y="4661741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4" name="Shape 174"/>
          <p:cNvSpPr/>
          <p:nvPr/>
        </p:nvSpPr>
        <p:spPr>
          <a:xfrm>
            <a:off x="6487764" y="6281449"/>
            <a:ext cx="3761737" cy="396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75" name="Shape 175"/>
          <p:cNvSpPr/>
          <p:nvPr/>
        </p:nvSpPr>
        <p:spPr>
          <a:xfrm>
            <a:off x="6502054" y="6752996"/>
            <a:ext cx="6618921" cy="980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子项内容以文字描述为主时使用当前格式，当子项为三个以上时，可分多页展示。替换图片时请尽可能保证图片的高度与示例图中一致，且图片在最底层。可以根据内容适当调整各项的位置，但请保证间距规范一致。</a:t>
            </a:r>
          </a:p>
        </p:txBody>
      </p:sp>
      <p:sp>
        <p:nvSpPr>
          <p:cNvPr id="176" name="Shape 176"/>
          <p:cNvSpPr/>
          <p:nvPr/>
        </p:nvSpPr>
        <p:spPr>
          <a:xfrm>
            <a:off x="5950248" y="6276368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78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7" name="内容占位符 2"/>
          <p:cNvSpPr txBox="1">
            <a:spLocks/>
          </p:cNvSpPr>
          <p:nvPr/>
        </p:nvSpPr>
        <p:spPr>
          <a:xfrm>
            <a:off x="954973" y="2450536"/>
            <a:ext cx="13252440" cy="10607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520" tIns="44520" rIns="44520" bIns="44520" anchor="ctr">
            <a:normAutofit/>
          </a:bodyPr>
          <a:lstStyle>
            <a:lvl1pPr marL="395111" marR="0" indent="-395111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839610" marR="0" indent="-395111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1284110" marR="0" indent="-395110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1728610" marR="0" indent="-395110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2173110" marR="0" indent="-395110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2617610" marR="0" indent="-395110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3062110" marR="0" indent="-395110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3506611" marR="0" indent="-395110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3951111" marR="0" indent="-395111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hangingPunct="1"/>
            <a:r>
              <a:rPr lang="en-US" altLang="zh-CN" sz="2400" smtClean="0"/>
              <a:t>1000</a:t>
            </a:r>
            <a:r>
              <a:rPr lang="zh-CN" altLang="en-US" sz="2400" smtClean="0"/>
              <a:t>台服务器的集群，最少要花费多长时间来搭建好</a:t>
            </a:r>
            <a:r>
              <a:rPr lang="en-US" altLang="zh-CN" sz="2400" smtClean="0"/>
              <a:t>Hadoop</a:t>
            </a:r>
            <a:r>
              <a:rPr lang="zh-CN" altLang="en-US" sz="2400" smtClean="0"/>
              <a:t>集群，包括</a:t>
            </a:r>
            <a:r>
              <a:rPr lang="en-US" altLang="zh-CN" sz="2400" smtClean="0"/>
              <a:t>Hive</a:t>
            </a:r>
            <a:r>
              <a:rPr lang="zh-CN" altLang="en-US" sz="2400" smtClean="0"/>
              <a:t>、</a:t>
            </a:r>
            <a:r>
              <a:rPr lang="en-US" altLang="zh-CN" sz="2400" smtClean="0"/>
              <a:t>Hbase</a:t>
            </a:r>
            <a:r>
              <a:rPr lang="zh-CN" altLang="en-US" sz="2400" smtClean="0"/>
              <a:t>、</a:t>
            </a:r>
            <a:r>
              <a:rPr lang="en-US" altLang="zh-CN" sz="2400" smtClean="0"/>
              <a:t>Flume</a:t>
            </a:r>
            <a:r>
              <a:rPr lang="zh-CN" altLang="en-US" sz="2400" smtClean="0"/>
              <a:t>、</a:t>
            </a:r>
            <a:r>
              <a:rPr lang="en-US" altLang="zh-CN" sz="2400" smtClean="0"/>
              <a:t>Kafka</a:t>
            </a:r>
            <a:r>
              <a:rPr lang="zh-CN" altLang="en-US" sz="2400" smtClean="0"/>
              <a:t>、</a:t>
            </a:r>
            <a:r>
              <a:rPr lang="en-US" altLang="zh-CN" sz="2400" smtClean="0"/>
              <a:t>Spark</a:t>
            </a:r>
            <a:r>
              <a:rPr lang="zh-CN" altLang="en-US" sz="2400" smtClean="0"/>
              <a:t>等等</a:t>
            </a:r>
            <a:endParaRPr lang="en-US" altLang="zh-CN" sz="2400"/>
          </a:p>
        </p:txBody>
      </p:sp>
      <p:sp>
        <p:nvSpPr>
          <p:cNvPr id="18" name="内容占位符 2"/>
          <p:cNvSpPr txBox="1">
            <a:spLocks/>
          </p:cNvSpPr>
          <p:nvPr/>
        </p:nvSpPr>
        <p:spPr bwMode="auto">
          <a:xfrm>
            <a:off x="954973" y="3946258"/>
            <a:ext cx="12961445" cy="1060739"/>
          </a:xfrm>
          <a:prstGeom prst="rect">
            <a:avLst/>
          </a:prstGeom>
          <a:ln w="12700">
            <a:miter lim="400000"/>
          </a:ln>
          <a:extLst/>
        </p:spPr>
        <p:txBody>
          <a:bodyPr lIns="44520" tIns="44520" rIns="44520" bIns="44520" anchor="ctr">
            <a:norm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395111" indent="-395111" algn="l" hangingPunct="1">
              <a:spcBef>
                <a:spcPts val="3800"/>
              </a:spcBef>
              <a:buSzPct val="75000"/>
              <a:buChar char="•"/>
              <a:defRPr sz="2400"/>
            </a:lvl1pPr>
            <a:lvl2pPr marL="839610" indent="-395111" algn="l">
              <a:spcBef>
                <a:spcPts val="3800"/>
              </a:spcBef>
              <a:buSzPct val="75000"/>
              <a:buChar char="•"/>
            </a:lvl2pPr>
            <a:lvl3pPr marL="1284110" indent="-395110" algn="l">
              <a:spcBef>
                <a:spcPts val="3800"/>
              </a:spcBef>
              <a:buSzPct val="75000"/>
              <a:buChar char="•"/>
            </a:lvl3pPr>
            <a:lvl4pPr marL="1728610" indent="-395110" algn="l">
              <a:spcBef>
                <a:spcPts val="3800"/>
              </a:spcBef>
              <a:buSzPct val="75000"/>
              <a:buChar char="•"/>
            </a:lvl4pPr>
            <a:lvl5pPr marL="2173110" indent="-395110" algn="l">
              <a:spcBef>
                <a:spcPts val="3800"/>
              </a:spcBef>
              <a:buSzPct val="75000"/>
              <a:buChar char="•"/>
            </a:lvl5pPr>
            <a:lvl6pPr marL="2617610" indent="-395110" algn="l">
              <a:spcBef>
                <a:spcPts val="3800"/>
              </a:spcBef>
              <a:buSzPct val="75000"/>
              <a:buChar char="•"/>
            </a:lvl6pPr>
            <a:lvl7pPr marL="3062110" indent="-395110" algn="l">
              <a:spcBef>
                <a:spcPts val="3800"/>
              </a:spcBef>
              <a:buSzPct val="75000"/>
              <a:buChar char="•"/>
            </a:lvl7pPr>
            <a:lvl8pPr marL="3506611" indent="-395110" algn="l">
              <a:spcBef>
                <a:spcPts val="3800"/>
              </a:spcBef>
              <a:buSzPct val="75000"/>
              <a:buChar char="•"/>
            </a:lvl8pPr>
            <a:lvl9pPr marL="3951111" indent="-395111" algn="l">
              <a:spcBef>
                <a:spcPts val="3800"/>
              </a:spcBef>
              <a:buSzPct val="75000"/>
              <a:buChar char="•"/>
            </a:lvl9pPr>
          </a:lstStyle>
          <a:p>
            <a:r>
              <a:rPr lang="zh-CN" altLang="en-US"/>
              <a:t>只给你一天时间，完成以上工作？</a:t>
            </a:r>
            <a:endParaRPr lang="en-US" altLang="zh-CN"/>
          </a:p>
        </p:txBody>
      </p:sp>
      <p:sp>
        <p:nvSpPr>
          <p:cNvPr id="21" name="内容占位符 2"/>
          <p:cNvSpPr txBox="1">
            <a:spLocks/>
          </p:cNvSpPr>
          <p:nvPr/>
        </p:nvSpPr>
        <p:spPr bwMode="auto">
          <a:xfrm>
            <a:off x="979843" y="5271546"/>
            <a:ext cx="13033206" cy="1060739"/>
          </a:xfrm>
          <a:prstGeom prst="rect">
            <a:avLst/>
          </a:prstGeom>
          <a:ln w="12700">
            <a:miter lim="400000"/>
          </a:ln>
          <a:extLst/>
        </p:spPr>
        <p:txBody>
          <a:bodyPr lIns="44520" tIns="44520" rIns="44520" bIns="44520" anchor="ctr">
            <a:norm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395111" indent="-395111" algn="l" hangingPunct="1">
              <a:spcBef>
                <a:spcPts val="3800"/>
              </a:spcBef>
              <a:buSzPct val="75000"/>
              <a:buChar char="•"/>
              <a:defRPr sz="2400"/>
            </a:lvl1pPr>
            <a:lvl2pPr marL="839610" indent="-395111" algn="l">
              <a:spcBef>
                <a:spcPts val="3800"/>
              </a:spcBef>
              <a:buSzPct val="75000"/>
              <a:buChar char="•"/>
            </a:lvl2pPr>
            <a:lvl3pPr marL="1284110" indent="-395110" algn="l">
              <a:spcBef>
                <a:spcPts val="3800"/>
              </a:spcBef>
              <a:buSzPct val="75000"/>
              <a:buChar char="•"/>
            </a:lvl3pPr>
            <a:lvl4pPr marL="1728610" indent="-395110" algn="l">
              <a:spcBef>
                <a:spcPts val="3800"/>
              </a:spcBef>
              <a:buSzPct val="75000"/>
              <a:buChar char="•"/>
            </a:lvl4pPr>
            <a:lvl5pPr marL="2173110" indent="-395110" algn="l">
              <a:spcBef>
                <a:spcPts val="3800"/>
              </a:spcBef>
              <a:buSzPct val="75000"/>
              <a:buChar char="•"/>
            </a:lvl5pPr>
            <a:lvl6pPr marL="2617610" indent="-395110" algn="l">
              <a:spcBef>
                <a:spcPts val="3800"/>
              </a:spcBef>
              <a:buSzPct val="75000"/>
              <a:buChar char="•"/>
            </a:lvl6pPr>
            <a:lvl7pPr marL="3062110" indent="-395110" algn="l">
              <a:spcBef>
                <a:spcPts val="3800"/>
              </a:spcBef>
              <a:buSzPct val="75000"/>
              <a:buChar char="•"/>
            </a:lvl7pPr>
            <a:lvl8pPr marL="3506611" indent="-395110" algn="l">
              <a:spcBef>
                <a:spcPts val="3800"/>
              </a:spcBef>
              <a:buSzPct val="75000"/>
              <a:buChar char="•"/>
            </a:lvl8pPr>
            <a:lvl9pPr marL="3951111" indent="-395111" algn="l">
              <a:spcBef>
                <a:spcPts val="3800"/>
              </a:spcBef>
              <a:buSzPct val="75000"/>
              <a:buChar char="•"/>
            </a:lvl9pPr>
          </a:lstStyle>
          <a:p>
            <a:r>
              <a:rPr lang="zh-CN" altLang="en-US"/>
              <a:t>对于以上集群进行</a:t>
            </a:r>
            <a:r>
              <a:rPr lang="en-US" altLang="zh-CN"/>
              <a:t>hadoop</a:t>
            </a:r>
            <a:r>
              <a:rPr lang="zh-CN" altLang="en-US"/>
              <a:t>版本升级，你会选择什么升级方案，最少要花费多长时间？</a:t>
            </a:r>
            <a:endParaRPr lang="en-US" altLang="zh-CN"/>
          </a:p>
        </p:txBody>
      </p:sp>
      <p:sp>
        <p:nvSpPr>
          <p:cNvPr id="22" name="内容占位符 2"/>
          <p:cNvSpPr txBox="1">
            <a:spLocks/>
          </p:cNvSpPr>
          <p:nvPr/>
        </p:nvSpPr>
        <p:spPr bwMode="auto">
          <a:xfrm>
            <a:off x="1056854" y="6407596"/>
            <a:ext cx="12995105" cy="1060739"/>
          </a:xfrm>
          <a:prstGeom prst="rect">
            <a:avLst/>
          </a:prstGeom>
          <a:ln w="12700">
            <a:miter lim="400000"/>
          </a:ln>
          <a:extLst/>
        </p:spPr>
        <p:txBody>
          <a:bodyPr lIns="44520" tIns="44520" rIns="44520" bIns="44520" anchor="ctr">
            <a:normAutofit/>
          </a:bodyPr>
          <a:lstStyle>
            <a:def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 kumimoji="0" sz="1800" b="0" i="0" u="none" strike="noStrike" cap="none" spc="0" normalizeH="0" baseline="0">
                <a:ln>
                  <a:noFill/>
                </a:ln>
                <a:solidFill>
                  <a:srgbClr val="000000"/>
                </a:solidFill>
                <a:effectLst/>
                <a:uFillTx/>
              </a:defRPr>
            </a:defPPr>
            <a:lvl1pPr marL="395111" indent="-395111" algn="l" hangingPunct="1">
              <a:spcBef>
                <a:spcPts val="3800"/>
              </a:spcBef>
              <a:buSzPct val="75000"/>
              <a:buChar char="•"/>
              <a:defRPr sz="2400"/>
            </a:lvl1pPr>
            <a:lvl2pPr marL="839610" indent="-395111" algn="l">
              <a:spcBef>
                <a:spcPts val="3800"/>
              </a:spcBef>
              <a:buSzPct val="75000"/>
              <a:buChar char="•"/>
            </a:lvl2pPr>
            <a:lvl3pPr marL="1284110" indent="-395110" algn="l">
              <a:spcBef>
                <a:spcPts val="3800"/>
              </a:spcBef>
              <a:buSzPct val="75000"/>
              <a:buChar char="•"/>
            </a:lvl3pPr>
            <a:lvl4pPr marL="1728610" indent="-395110" algn="l">
              <a:spcBef>
                <a:spcPts val="3800"/>
              </a:spcBef>
              <a:buSzPct val="75000"/>
              <a:buChar char="•"/>
            </a:lvl4pPr>
            <a:lvl5pPr marL="2173110" indent="-395110" algn="l">
              <a:spcBef>
                <a:spcPts val="3800"/>
              </a:spcBef>
              <a:buSzPct val="75000"/>
              <a:buChar char="•"/>
            </a:lvl5pPr>
            <a:lvl6pPr marL="2617610" indent="-395110" algn="l">
              <a:spcBef>
                <a:spcPts val="3800"/>
              </a:spcBef>
              <a:buSzPct val="75000"/>
              <a:buChar char="•"/>
            </a:lvl6pPr>
            <a:lvl7pPr marL="3062110" indent="-395110" algn="l">
              <a:spcBef>
                <a:spcPts val="3800"/>
              </a:spcBef>
              <a:buSzPct val="75000"/>
              <a:buChar char="•"/>
            </a:lvl7pPr>
            <a:lvl8pPr marL="3506611" indent="-395110" algn="l">
              <a:spcBef>
                <a:spcPts val="3800"/>
              </a:spcBef>
              <a:buSzPct val="75000"/>
              <a:buChar char="•"/>
            </a:lvl8pPr>
            <a:lvl9pPr marL="3951111" indent="-395111" algn="l">
              <a:spcBef>
                <a:spcPts val="3800"/>
              </a:spcBef>
              <a:buSzPct val="75000"/>
              <a:buChar char="•"/>
            </a:lvl9pPr>
          </a:lstStyle>
          <a:p>
            <a:r>
              <a:rPr lang="zh-CN" altLang="en-US"/>
              <a:t>新版本的</a:t>
            </a:r>
            <a:r>
              <a:rPr lang="en-US" altLang="zh-CN"/>
              <a:t>Hadoop</a:t>
            </a:r>
            <a:r>
              <a:rPr lang="zh-CN" altLang="en-US"/>
              <a:t>，与</a:t>
            </a:r>
            <a:r>
              <a:rPr lang="en-US" altLang="zh-CN"/>
              <a:t>Hive</a:t>
            </a:r>
            <a:r>
              <a:rPr lang="zh-CN" altLang="en-US"/>
              <a:t>、</a:t>
            </a:r>
            <a:r>
              <a:rPr lang="en-US" altLang="zh-CN"/>
              <a:t>Hbase</a:t>
            </a:r>
            <a:r>
              <a:rPr lang="zh-CN" altLang="en-US"/>
              <a:t>、</a:t>
            </a:r>
            <a:r>
              <a:rPr lang="en-US" altLang="zh-CN"/>
              <a:t>Flume</a:t>
            </a:r>
            <a:r>
              <a:rPr lang="zh-CN" altLang="en-US"/>
              <a:t>、</a:t>
            </a:r>
            <a:r>
              <a:rPr lang="en-US" altLang="zh-CN"/>
              <a:t>Kafka</a:t>
            </a:r>
            <a:r>
              <a:rPr lang="zh-CN" altLang="en-US"/>
              <a:t>、</a:t>
            </a:r>
            <a:r>
              <a:rPr lang="en-US" altLang="zh-CN"/>
              <a:t>Spark</a:t>
            </a:r>
            <a:r>
              <a:rPr lang="zh-CN" altLang="en-US"/>
              <a:t>等等兼容？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2" nodeType="with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grpId="1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2" animBg="1" advAuto="0"/>
      <p:bldP spid="177" grpId="1" animBg="1" advAuto="0"/>
      <p:bldP spid="17" grpId="0" build="p"/>
      <p:bldP spid="18" grpId="0" animBg="1"/>
      <p:bldP spid="21" grpId="0" animBg="1"/>
      <p:bldP spid="22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4" name="Shape 164"/>
          <p:cNvSpPr/>
          <p:nvPr/>
        </p:nvSpPr>
        <p:spPr>
          <a:xfrm>
            <a:off x="1062642" y="1728074"/>
            <a:ext cx="1733804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CDH </a:t>
            </a:r>
            <a:r>
              <a:rPr lang="zh-CN" altLang="en-US"/>
              <a:t>简介</a:t>
            </a:r>
          </a:p>
        </p:txBody>
      </p:sp>
      <p:sp>
        <p:nvSpPr>
          <p:cNvPr id="167" name="Shape 167"/>
          <p:cNvSpPr/>
          <p:nvPr/>
        </p:nvSpPr>
        <p:spPr>
          <a:xfrm>
            <a:off x="6487764" y="3052196"/>
            <a:ext cx="3761737" cy="396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69" name="Shape 169"/>
          <p:cNvSpPr/>
          <p:nvPr/>
        </p:nvSpPr>
        <p:spPr>
          <a:xfrm>
            <a:off x="5950248" y="3047115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2</a:t>
            </a: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6487764" y="4666822"/>
            <a:ext cx="3761737" cy="396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72" name="Shape 172"/>
          <p:cNvSpPr/>
          <p:nvPr/>
        </p:nvSpPr>
        <p:spPr>
          <a:xfrm>
            <a:off x="6502054" y="5138370"/>
            <a:ext cx="6618921" cy="9804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子项内容以文字描述为主时使用当前格式，当子项为三个以上时，可分多页展示。替换图片时请尽可能保证图片的高度与示例图中一致，且图片在最底层。可以根据内容适当调整各项的位置，但请保证间距规范一致。</a:t>
            </a:r>
          </a:p>
        </p:txBody>
      </p:sp>
      <p:sp>
        <p:nvSpPr>
          <p:cNvPr id="173" name="Shape 173"/>
          <p:cNvSpPr/>
          <p:nvPr/>
        </p:nvSpPr>
        <p:spPr>
          <a:xfrm>
            <a:off x="5950248" y="4661741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4" name="Shape 174"/>
          <p:cNvSpPr/>
          <p:nvPr/>
        </p:nvSpPr>
        <p:spPr>
          <a:xfrm>
            <a:off x="6487764" y="6281449"/>
            <a:ext cx="3761737" cy="396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75" name="Shape 175"/>
          <p:cNvSpPr/>
          <p:nvPr/>
        </p:nvSpPr>
        <p:spPr>
          <a:xfrm>
            <a:off x="6502054" y="6752996"/>
            <a:ext cx="6618921" cy="980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子项内容以文字描述为主时使用当前格式，当子项为三个以上时，可分多页展示。替换图片时请尽可能保证图片的高度与示例图中一致，且图片在最底层。可以根据内容适当调整各项的位置，但请保证间距规范一致。</a:t>
            </a:r>
          </a:p>
        </p:txBody>
      </p:sp>
      <p:sp>
        <p:nvSpPr>
          <p:cNvPr id="176" name="Shape 176"/>
          <p:cNvSpPr/>
          <p:nvPr/>
        </p:nvSpPr>
        <p:spPr>
          <a:xfrm>
            <a:off x="5950248" y="6276368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78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8" name="内容占位符 2"/>
          <p:cNvSpPr txBox="1">
            <a:spLocks/>
          </p:cNvSpPr>
          <p:nvPr/>
        </p:nvSpPr>
        <p:spPr>
          <a:xfrm>
            <a:off x="954972" y="2690901"/>
            <a:ext cx="13071307" cy="557052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520" tIns="44520" rIns="44520" bIns="44520" anchor="ctr">
            <a:normAutofit/>
          </a:bodyPr>
          <a:lstStyle>
            <a:lvl1pPr marL="395111" marR="0" indent="-395111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839610" marR="0" indent="-395111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1284110" marR="0" indent="-395110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1728610" marR="0" indent="-395110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2173110" marR="0" indent="-395110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2617610" marR="0" indent="-395110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3062110" marR="0" indent="-395110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3506611" marR="0" indent="-395110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3951111" marR="0" indent="-395111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hangingPunct="1"/>
            <a:r>
              <a:rPr lang="en-US" altLang="zh-CN"/>
              <a:t>Apache Hadoop </a:t>
            </a:r>
            <a:r>
              <a:rPr lang="zh-CN" altLang="en-US"/>
              <a:t>不足之处</a:t>
            </a:r>
            <a:r>
              <a:rPr lang="en-US" altLang="zh-CN"/>
              <a:t>	</a:t>
            </a:r>
            <a:endParaRPr lang="en-US" altLang="zh-CN" smtClean="0"/>
          </a:p>
          <a:p>
            <a:pPr lvl="1" hangingPunct="1"/>
            <a:r>
              <a:rPr lang="zh-CN" altLang="en-US" smtClean="0"/>
              <a:t>版本管理混乱</a:t>
            </a:r>
            <a:endParaRPr lang="en-US" altLang="zh-CN" smtClean="0"/>
          </a:p>
          <a:p>
            <a:pPr lvl="1" hangingPunct="1"/>
            <a:r>
              <a:rPr lang="zh-CN" altLang="en-US" smtClean="0"/>
              <a:t>部署过程繁琐、升级过程复杂</a:t>
            </a:r>
            <a:endParaRPr lang="en-US" altLang="zh-CN" smtClean="0"/>
          </a:p>
          <a:p>
            <a:pPr lvl="1" hangingPunct="1"/>
            <a:r>
              <a:rPr lang="zh-CN" altLang="en-US" smtClean="0"/>
              <a:t>兼容性差</a:t>
            </a:r>
            <a:endParaRPr lang="en-US" altLang="zh-CN" smtClean="0"/>
          </a:p>
          <a:p>
            <a:pPr lvl="1" hangingPunct="1"/>
            <a:r>
              <a:rPr lang="zh-CN" altLang="en-US" smtClean="0"/>
              <a:t>安全性低</a:t>
            </a:r>
            <a:endParaRPr lang="en-US" altLang="zh-CN" smtClean="0"/>
          </a:p>
          <a:p>
            <a:pPr hangingPunct="1"/>
            <a:endParaRPr lang="en-US" altLang="zh-CN"/>
          </a:p>
        </p:txBody>
      </p:sp>
    </p:spTree>
    <p:extLst>
      <p:ext uri="{BB962C8B-B14F-4D97-AF65-F5344CB8AC3E}">
        <p14:creationId xmlns:p14="http://schemas.microsoft.com/office/powerpoint/2010/main" val="21812692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 animBg="1" advAuto="0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4" name="Shape 164"/>
          <p:cNvSpPr/>
          <p:nvPr/>
        </p:nvSpPr>
        <p:spPr>
          <a:xfrm>
            <a:off x="1062642" y="1728074"/>
            <a:ext cx="1733804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CDH </a:t>
            </a:r>
            <a:r>
              <a:rPr lang="zh-CN" altLang="en-US"/>
              <a:t>简介</a:t>
            </a:r>
          </a:p>
        </p:txBody>
      </p:sp>
      <p:sp>
        <p:nvSpPr>
          <p:cNvPr id="167" name="Shape 167"/>
          <p:cNvSpPr/>
          <p:nvPr/>
        </p:nvSpPr>
        <p:spPr>
          <a:xfrm>
            <a:off x="6487764" y="3052196"/>
            <a:ext cx="3761737" cy="396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69" name="Shape 169"/>
          <p:cNvSpPr/>
          <p:nvPr/>
        </p:nvSpPr>
        <p:spPr>
          <a:xfrm>
            <a:off x="5950248" y="3047115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3</a:t>
            </a: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6487764" y="4666822"/>
            <a:ext cx="3761737" cy="396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72" name="Shape 172"/>
          <p:cNvSpPr/>
          <p:nvPr/>
        </p:nvSpPr>
        <p:spPr>
          <a:xfrm>
            <a:off x="6502054" y="5138370"/>
            <a:ext cx="6618921" cy="9804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子项内容以文字描述为主时使用当前格式，当子项为三个以上时，可分多页展示。替换图片时请尽可能保证图片的高度与示例图中一致，且图片在最底层。可以根据内容适当调整各项的位置，但请保证间距规范一致。</a:t>
            </a:r>
          </a:p>
        </p:txBody>
      </p:sp>
      <p:sp>
        <p:nvSpPr>
          <p:cNvPr id="173" name="Shape 173"/>
          <p:cNvSpPr/>
          <p:nvPr/>
        </p:nvSpPr>
        <p:spPr>
          <a:xfrm>
            <a:off x="5950248" y="4661741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4" name="Shape 174"/>
          <p:cNvSpPr/>
          <p:nvPr/>
        </p:nvSpPr>
        <p:spPr>
          <a:xfrm>
            <a:off x="6487764" y="6281449"/>
            <a:ext cx="3761737" cy="396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75" name="Shape 175"/>
          <p:cNvSpPr/>
          <p:nvPr/>
        </p:nvSpPr>
        <p:spPr>
          <a:xfrm>
            <a:off x="6502054" y="6752996"/>
            <a:ext cx="6618921" cy="980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子项内容以文字描述为主时使用当前格式，当子项为三个以上时，可分多页展示。替换图片时请尽可能保证图片的高度与示例图中一致，且图片在最底层。可以根据内容适当调整各项的位置，但请保证间距规范一致。</a:t>
            </a:r>
          </a:p>
        </p:txBody>
      </p:sp>
      <p:sp>
        <p:nvSpPr>
          <p:cNvPr id="176" name="Shape 176"/>
          <p:cNvSpPr/>
          <p:nvPr/>
        </p:nvSpPr>
        <p:spPr>
          <a:xfrm>
            <a:off x="5950248" y="6276368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78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8" name="内容占位符 2"/>
          <p:cNvSpPr txBox="1">
            <a:spLocks/>
          </p:cNvSpPr>
          <p:nvPr/>
        </p:nvSpPr>
        <p:spPr>
          <a:xfrm>
            <a:off x="1062642" y="2500784"/>
            <a:ext cx="13033206" cy="587579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4520" tIns="44520" rIns="44520" bIns="44520" anchor="ctr">
            <a:noAutofit/>
          </a:bodyPr>
          <a:lstStyle>
            <a:lvl1pPr marL="395111" marR="0" indent="-395111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1pPr>
            <a:lvl2pPr marL="839610" marR="0" indent="-395111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2pPr>
            <a:lvl3pPr marL="1284110" marR="0" indent="-395110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3pPr>
            <a:lvl4pPr marL="1728610" marR="0" indent="-395110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4pPr>
            <a:lvl5pPr marL="2173110" marR="0" indent="-395110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5pPr>
            <a:lvl6pPr marL="2617610" marR="0" indent="-395110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6pPr>
            <a:lvl7pPr marL="3062110" marR="0" indent="-395110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7pPr>
            <a:lvl8pPr marL="3506611" marR="0" indent="-395110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8pPr>
            <a:lvl9pPr marL="3951111" marR="0" indent="-395111" algn="l" defTabSz="532473" rtl="0" latinLnBrk="0">
              <a:lnSpc>
                <a:spcPct val="100000"/>
              </a:lnSpc>
              <a:spcBef>
                <a:spcPts val="3800"/>
              </a:spcBef>
              <a:spcAft>
                <a:spcPts val="0"/>
              </a:spcAft>
              <a:buClrTx/>
              <a:buSzPct val="75000"/>
              <a:buFontTx/>
              <a:buChar char="•"/>
              <a:tabLst/>
              <a:defRPr sz="3200" b="0" i="0" u="none" strike="noStrike" cap="none" spc="0" baseline="0">
                <a:ln>
                  <a:noFill/>
                </a:ln>
                <a:solidFill>
                  <a:srgbClr val="000000"/>
                </a:solidFill>
                <a:uFillTx/>
                <a:latin typeface="Helvetica Light"/>
                <a:ea typeface="Helvetica Light"/>
                <a:cs typeface="Helvetica Light"/>
                <a:sym typeface="Helvetica Light"/>
              </a:defRPr>
            </a:lvl9pPr>
          </a:lstStyle>
          <a:p>
            <a:pPr hangingPunct="1">
              <a:lnSpc>
                <a:spcPts val="3100"/>
              </a:lnSpc>
            </a:pPr>
            <a:r>
              <a:rPr lang="en-US" altLang="zh-CN">
                <a:latin typeface="微软雅黑" panose="020B0503020204020204" pitchFamily="34" charset="-122"/>
                <a:ea typeface="微软雅黑" panose="020B0503020204020204" pitchFamily="34" charset="-122"/>
              </a:rPr>
              <a:t>Hadoop </a:t>
            </a: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发行版</a:t>
            </a:r>
            <a:endParaRPr lang="en-US" altLang="zh-CN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hangingPunct="1">
              <a:lnSpc>
                <a:spcPts val="3100"/>
              </a:lnSpc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Apache Hadoop</a:t>
            </a:r>
          </a:p>
          <a:p>
            <a:pPr lvl="1" hangingPunct="1">
              <a:lnSpc>
                <a:spcPts val="3100"/>
              </a:lnSpc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Cloudera’s Distribution Including Apache Hadoop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（</a:t>
            </a: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CDH</a:t>
            </a:r>
            <a:r>
              <a:rPr lang="zh-CN" altLang="en-US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）</a:t>
            </a:r>
            <a:endParaRPr lang="en-US" altLang="zh-CN" sz="2800" smtClean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lvl="1" hangingPunct="1">
              <a:lnSpc>
                <a:spcPts val="3100"/>
              </a:lnSpc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Hortonworks Data Platform (HDP) </a:t>
            </a:r>
          </a:p>
          <a:p>
            <a:pPr lvl="1" hangingPunct="1">
              <a:lnSpc>
                <a:spcPts val="3100"/>
              </a:lnSpc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MapR</a:t>
            </a:r>
          </a:p>
          <a:p>
            <a:pPr lvl="1" hangingPunct="1">
              <a:lnSpc>
                <a:spcPts val="3100"/>
              </a:lnSpc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EMR</a:t>
            </a:r>
          </a:p>
          <a:p>
            <a:pPr lvl="1" hangingPunct="1">
              <a:lnSpc>
                <a:spcPts val="3100"/>
              </a:lnSpc>
            </a:pPr>
            <a:r>
              <a:rPr lang="en-US" altLang="zh-CN" sz="2800" smtClean="0">
                <a:latin typeface="微软雅黑" panose="020B0503020204020204" pitchFamily="34" charset="-122"/>
                <a:ea typeface="微软雅黑" panose="020B0503020204020204" pitchFamily="34" charset="-122"/>
              </a:rPr>
              <a:t>…</a:t>
            </a:r>
            <a:endParaRPr lang="en-US" altLang="zh-CN" sz="280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212877044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" fill="hold">
                      <p:stCondLst>
                        <p:cond delay="indefinite"/>
                      </p:stCondLst>
                      <p:childTnLst>
                        <p:par>
                          <p:cTn id="13" fill="hold">
                            <p:stCondLst>
                              <p:cond delay="0"/>
                            </p:stCondLst>
                            <p:childTnLst>
                              <p:par>
                                <p:cTn id="14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6" dur="1000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1" dur="1000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2" dur="10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6" dur="1000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7" dur="1000" fill="hold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1000" fill="hold"/>
                                        <p:tgtEl>
                                          <p:spTgt spid="1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1000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2" dur="1000" fill="hold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3" dur="1000" fill="hold"/>
                                        <p:tgtEl>
                                          <p:spTgt spid="18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6" dur="1000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1000" fill="hold"/>
                                        <p:tgtEl>
                                          <p:spTgt spid="18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1" dur="1000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1000" fill="hold"/>
                                        <p:tgtEl>
                                          <p:spTgt spid="18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4" presetID="42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8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 animBg="1" advAuto="0"/>
      <p:bldP spid="177" grpId="0" animBg="1" advAuto="0"/>
      <p:bldP spid="18" grpId="0" build="p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4" name="Shape 164"/>
          <p:cNvSpPr/>
          <p:nvPr/>
        </p:nvSpPr>
        <p:spPr>
          <a:xfrm>
            <a:off x="1062642" y="1728074"/>
            <a:ext cx="1733804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CDH </a:t>
            </a:r>
            <a:r>
              <a:rPr lang="zh-CN" altLang="en-US"/>
              <a:t>简介</a:t>
            </a:r>
          </a:p>
        </p:txBody>
      </p:sp>
      <p:sp>
        <p:nvSpPr>
          <p:cNvPr id="167" name="Shape 167"/>
          <p:cNvSpPr/>
          <p:nvPr/>
        </p:nvSpPr>
        <p:spPr>
          <a:xfrm>
            <a:off x="6487764" y="3052196"/>
            <a:ext cx="3761737" cy="396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69" name="Shape 169"/>
          <p:cNvSpPr/>
          <p:nvPr/>
        </p:nvSpPr>
        <p:spPr>
          <a:xfrm>
            <a:off x="5950248" y="3047115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4</a:t>
            </a: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6487764" y="4666822"/>
            <a:ext cx="3761737" cy="396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72" name="Shape 172"/>
          <p:cNvSpPr/>
          <p:nvPr/>
        </p:nvSpPr>
        <p:spPr>
          <a:xfrm>
            <a:off x="6502054" y="5138370"/>
            <a:ext cx="6618921" cy="9804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子项内容以文字描述为主时使用当前格式，当子项为三个以上时，可分多页展示。替换图片时请尽可能保证图片的高度与示例图中一致，且图片在最底层。可以根据内容适当调整各项的位置，但请保证间距规范一致。</a:t>
            </a:r>
          </a:p>
        </p:txBody>
      </p:sp>
      <p:sp>
        <p:nvSpPr>
          <p:cNvPr id="173" name="Shape 173"/>
          <p:cNvSpPr/>
          <p:nvPr/>
        </p:nvSpPr>
        <p:spPr>
          <a:xfrm>
            <a:off x="5950248" y="4661741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4" name="Shape 174"/>
          <p:cNvSpPr/>
          <p:nvPr/>
        </p:nvSpPr>
        <p:spPr>
          <a:xfrm>
            <a:off x="6487764" y="6281449"/>
            <a:ext cx="3761737" cy="396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75" name="Shape 175"/>
          <p:cNvSpPr/>
          <p:nvPr/>
        </p:nvSpPr>
        <p:spPr>
          <a:xfrm>
            <a:off x="6502054" y="6752996"/>
            <a:ext cx="6618921" cy="980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子项内容以文字描述为主时使用当前格式，当子项为三个以上时，可分多页展示。替换图片时请尽可能保证图片的高度与示例图中一致，且图片在最底层。可以根据内容适当调整各项的位置，但请保证间距规范一致。</a:t>
            </a:r>
          </a:p>
        </p:txBody>
      </p:sp>
      <p:sp>
        <p:nvSpPr>
          <p:cNvPr id="176" name="Shape 176"/>
          <p:cNvSpPr/>
          <p:nvPr/>
        </p:nvSpPr>
        <p:spPr>
          <a:xfrm>
            <a:off x="5950248" y="6276368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78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8" name="内容占位符 2"/>
          <p:cNvSpPr txBox="1">
            <a:spLocks/>
          </p:cNvSpPr>
          <p:nvPr/>
        </p:nvSpPr>
        <p:spPr bwMode="auto">
          <a:xfrm>
            <a:off x="954972" y="2312845"/>
            <a:ext cx="13071307" cy="6308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endParaRPr lang="en-US" altLang="zh-CN" sz="2800"/>
          </a:p>
          <a:p>
            <a:r>
              <a:rPr lang="en-US" altLang="zh-CN" sz="2800"/>
              <a:t>Cloudera's Distribution, including Apache Hadoop</a:t>
            </a:r>
          </a:p>
          <a:p>
            <a:endParaRPr lang="en-US" altLang="zh-CN" sz="2800"/>
          </a:p>
          <a:p>
            <a:r>
              <a:rPr lang="zh-CN" altLang="en-US" sz="2800"/>
              <a:t>是</a:t>
            </a:r>
            <a:r>
              <a:rPr lang="en-US" altLang="zh-CN" sz="2800"/>
              <a:t>Hadoop</a:t>
            </a:r>
            <a:r>
              <a:rPr lang="zh-CN" altLang="en-US" sz="2800"/>
              <a:t>众多分支中的一种，由</a:t>
            </a:r>
            <a:r>
              <a:rPr lang="en-US" altLang="zh-CN" sz="2800"/>
              <a:t>Cloudera</a:t>
            </a:r>
            <a:r>
              <a:rPr lang="zh-CN" altLang="en-US" sz="2800"/>
              <a:t>维护，基于稳定版本的</a:t>
            </a:r>
            <a:r>
              <a:rPr lang="en-US" altLang="zh-CN" sz="2800"/>
              <a:t>Apache Hadoop</a:t>
            </a:r>
            <a:r>
              <a:rPr lang="zh-CN" altLang="en-US" sz="2800"/>
              <a:t>构建</a:t>
            </a:r>
            <a:endParaRPr lang="en-US" altLang="zh-CN" sz="2800"/>
          </a:p>
          <a:p>
            <a:endParaRPr lang="en-US" altLang="zh-CN" sz="2800"/>
          </a:p>
          <a:p>
            <a:r>
              <a:rPr lang="zh-CN" altLang="en-US" sz="2800"/>
              <a:t>提供了</a:t>
            </a:r>
            <a:r>
              <a:rPr lang="en-US" altLang="zh-CN" sz="2800"/>
              <a:t>Hadoop</a:t>
            </a:r>
            <a:r>
              <a:rPr lang="zh-CN" altLang="en-US" sz="2800"/>
              <a:t>的核心</a:t>
            </a:r>
            <a:endParaRPr lang="en-US" altLang="zh-CN" sz="2800"/>
          </a:p>
          <a:p>
            <a:pPr lvl="1"/>
            <a:r>
              <a:rPr lang="zh-CN" altLang="en-US"/>
              <a:t>可扩展存储</a:t>
            </a:r>
            <a:endParaRPr lang="en-US" altLang="zh-CN"/>
          </a:p>
          <a:p>
            <a:pPr lvl="1"/>
            <a:r>
              <a:rPr lang="zh-CN" altLang="en-US"/>
              <a:t>分布式计算</a:t>
            </a:r>
            <a:endParaRPr lang="en-US" altLang="zh-CN"/>
          </a:p>
          <a:p>
            <a:pPr lvl="1"/>
            <a:endParaRPr lang="en-US" altLang="zh-CN"/>
          </a:p>
          <a:p>
            <a:pPr marL="342900" lvl="1" indent="-342900">
              <a:buChar char="•"/>
            </a:pPr>
            <a:r>
              <a:rPr lang="zh-CN" altLang="en-US" sz="2800"/>
              <a:t>基于</a:t>
            </a:r>
            <a:r>
              <a:rPr lang="en-US" altLang="zh-CN" sz="2800"/>
              <a:t>Web</a:t>
            </a:r>
            <a:r>
              <a:rPr lang="zh-CN" altLang="en-US" sz="2800"/>
              <a:t>的用户界面</a:t>
            </a:r>
            <a:endParaRPr lang="en-US" altLang="zh-CN" sz="2800"/>
          </a:p>
        </p:txBody>
      </p:sp>
    </p:spTree>
    <p:extLst>
      <p:ext uri="{BB962C8B-B14F-4D97-AF65-F5344CB8AC3E}">
        <p14:creationId xmlns:p14="http://schemas.microsoft.com/office/powerpoint/2010/main" val="32852379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 animBg="1" advAuto="0"/>
      <p:bldP spid="177" grpId="0" animBg="1" advAuto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4" name="Shape 164"/>
          <p:cNvSpPr/>
          <p:nvPr/>
        </p:nvSpPr>
        <p:spPr>
          <a:xfrm>
            <a:off x="1062642" y="1728074"/>
            <a:ext cx="1733804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CDH </a:t>
            </a:r>
            <a:r>
              <a:rPr lang="zh-CN" altLang="en-US"/>
              <a:t>简介</a:t>
            </a:r>
          </a:p>
        </p:txBody>
      </p:sp>
      <p:sp>
        <p:nvSpPr>
          <p:cNvPr id="167" name="Shape 167"/>
          <p:cNvSpPr/>
          <p:nvPr/>
        </p:nvSpPr>
        <p:spPr>
          <a:xfrm>
            <a:off x="6487764" y="3052196"/>
            <a:ext cx="3761737" cy="396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69" name="Shape 169"/>
          <p:cNvSpPr/>
          <p:nvPr/>
        </p:nvSpPr>
        <p:spPr>
          <a:xfrm>
            <a:off x="5950248" y="3047115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5</a:t>
            </a: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6487764" y="4666822"/>
            <a:ext cx="3761737" cy="396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72" name="Shape 172"/>
          <p:cNvSpPr/>
          <p:nvPr/>
        </p:nvSpPr>
        <p:spPr>
          <a:xfrm>
            <a:off x="6502054" y="5138370"/>
            <a:ext cx="6618921" cy="9804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子项内容以文字描述为主时使用当前格式，当子项为三个以上时，可分多页展示。替换图片时请尽可能保证图片的高度与示例图中一致，且图片在最底层。可以根据内容适当调整各项的位置，但请保证间距规范一致。</a:t>
            </a:r>
          </a:p>
        </p:txBody>
      </p:sp>
      <p:sp>
        <p:nvSpPr>
          <p:cNvPr id="173" name="Shape 173"/>
          <p:cNvSpPr/>
          <p:nvPr/>
        </p:nvSpPr>
        <p:spPr>
          <a:xfrm>
            <a:off x="5950248" y="4661741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4" name="Shape 174"/>
          <p:cNvSpPr/>
          <p:nvPr/>
        </p:nvSpPr>
        <p:spPr>
          <a:xfrm>
            <a:off x="6487764" y="6281449"/>
            <a:ext cx="3761737" cy="396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75" name="Shape 175"/>
          <p:cNvSpPr/>
          <p:nvPr/>
        </p:nvSpPr>
        <p:spPr>
          <a:xfrm>
            <a:off x="6502054" y="6752996"/>
            <a:ext cx="6618921" cy="980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子项内容以文字描述为主时使用当前格式，当子项为三个以上时，可分多页展示。替换图片时请尽可能保证图片的高度与示例图中一致，且图片在最底层。可以根据内容适当调整各项的位置，但请保证间距规范一致。</a:t>
            </a:r>
          </a:p>
        </p:txBody>
      </p:sp>
      <p:sp>
        <p:nvSpPr>
          <p:cNvPr id="176" name="Shape 176"/>
          <p:cNvSpPr/>
          <p:nvPr/>
        </p:nvSpPr>
        <p:spPr>
          <a:xfrm>
            <a:off x="5950248" y="6276368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78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8" name="内容占位符 2"/>
          <p:cNvSpPr txBox="1">
            <a:spLocks/>
          </p:cNvSpPr>
          <p:nvPr/>
        </p:nvSpPr>
        <p:spPr bwMode="auto">
          <a:xfrm>
            <a:off x="954972" y="2312845"/>
            <a:ext cx="13071307" cy="6308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kumimoji="0" lang="en-US" altLang="zh-CN" sz="2400" b="1" i="0" u="none" strike="noStrike" kern="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  <a:p>
            <a:pPr marL="342900" marR="0" lvl="0" indent="-342900" algn="l" defTabSz="914400" rtl="0" eaLnBrk="1" fontAlgn="base" latinLnBrk="0" hangingPunct="1">
              <a:lnSpc>
                <a:spcPct val="100000"/>
              </a:lnSpc>
              <a:spcBef>
                <a:spcPct val="20000"/>
              </a:spcBef>
              <a:spcAft>
                <a:spcPct val="0"/>
              </a:spcAft>
              <a:buClrTx/>
              <a:buSzTx/>
              <a:buFontTx/>
              <a:buChar char="•"/>
              <a:tabLst/>
              <a:defRPr/>
            </a:pPr>
            <a:endParaRPr kumimoji="0" lang="zh-CN" altLang="zh-CN" sz="24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微软雅黑" pitchFamily="34" charset="-122"/>
              <a:ea typeface="微软雅黑" pitchFamily="34" charset="-122"/>
            </a:endParaRPr>
          </a:p>
        </p:txBody>
      </p:sp>
      <p:pic>
        <p:nvPicPr>
          <p:cNvPr id="20" name="Picture 4" descr="http://www.cloudera.com/documentation/enterprise/latest/images/cdh.png"/>
          <p:cNvPicPr>
            <a:picLocks noChangeAspect="1" noChangeArrowheads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533768" y="2478588"/>
            <a:ext cx="9913714" cy="6300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38878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 animBg="1" advAuto="0"/>
      <p:bldP spid="177" grpId="0" animBg="1" advAuto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14207413" y="449349"/>
            <a:ext cx="1057370" cy="642290"/>
          </a:xfrm>
          <a:prstGeom prst="rect">
            <a:avLst/>
          </a:prstGeom>
          <a:solidFill>
            <a:srgbClr val="016CD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64" name="Shape 164"/>
          <p:cNvSpPr/>
          <p:nvPr/>
        </p:nvSpPr>
        <p:spPr>
          <a:xfrm>
            <a:off x="1062642" y="1728074"/>
            <a:ext cx="1733804" cy="58477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>
                <a:solidFill>
                  <a:srgbClr val="403F40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rPr lang="en-US" altLang="zh-CN"/>
              <a:t>CDH </a:t>
            </a:r>
            <a:r>
              <a:rPr lang="zh-CN" altLang="en-US"/>
              <a:t>简介</a:t>
            </a:r>
          </a:p>
        </p:txBody>
      </p:sp>
      <p:sp>
        <p:nvSpPr>
          <p:cNvPr id="167" name="Shape 167"/>
          <p:cNvSpPr/>
          <p:nvPr/>
        </p:nvSpPr>
        <p:spPr>
          <a:xfrm>
            <a:off x="6487764" y="3052196"/>
            <a:ext cx="3761737" cy="396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69" name="Shape 169"/>
          <p:cNvSpPr/>
          <p:nvPr/>
        </p:nvSpPr>
        <p:spPr>
          <a:xfrm>
            <a:off x="5950248" y="3047115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14026280" y="392368"/>
            <a:ext cx="1470435" cy="80705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33864" tIns="33864" rIns="33864" bIns="33864" anchor="ctr">
            <a:spAutoFit/>
          </a:bodyPr>
          <a:lstStyle>
            <a:lvl1pPr defTabSz="550332">
              <a:defRPr sz="4800" spc="-480">
                <a:solidFill>
                  <a:srgbClr val="FFFFFF"/>
                </a:solidFill>
                <a:latin typeface="冬青黑体简体中文 W6"/>
                <a:ea typeface="冬青黑体简体中文 W6"/>
                <a:cs typeface="冬青黑体简体中文 W6"/>
                <a:sym typeface="冬青黑体简体中文 W6"/>
              </a:defRPr>
            </a:lvl1pPr>
          </a:lstStyle>
          <a:p>
            <a:r>
              <a:rPr smtClean="0"/>
              <a:t>0</a:t>
            </a:r>
            <a:r>
              <a:rPr lang="en-US" smtClean="0"/>
              <a:t>6</a:t>
            </a: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6487764" y="4666822"/>
            <a:ext cx="3761737" cy="3962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72" name="Shape 172"/>
          <p:cNvSpPr/>
          <p:nvPr/>
        </p:nvSpPr>
        <p:spPr>
          <a:xfrm>
            <a:off x="6502054" y="5138370"/>
            <a:ext cx="6618921" cy="9804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子项内容以文字描述为主时使用当前格式，当子项为三个以上时，可分多页展示。替换图片时请尽可能保证图片的高度与示例图中一致，且图片在最底层。可以根据内容适当调整各项的位置，但请保证间距规范一致。</a:t>
            </a:r>
          </a:p>
        </p:txBody>
      </p:sp>
      <p:sp>
        <p:nvSpPr>
          <p:cNvPr id="173" name="Shape 173"/>
          <p:cNvSpPr/>
          <p:nvPr/>
        </p:nvSpPr>
        <p:spPr>
          <a:xfrm>
            <a:off x="5950248" y="4661741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4" name="Shape 174"/>
          <p:cNvSpPr/>
          <p:nvPr/>
        </p:nvSpPr>
        <p:spPr>
          <a:xfrm>
            <a:off x="6487764" y="6281449"/>
            <a:ext cx="3761737" cy="3962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wrap="none" lIns="45718" tIns="45718" rIns="45718" bIns="45718">
            <a:spAutoFit/>
          </a:bodyPr>
          <a:lstStyle>
            <a:lvl1pPr algn="l" defTabSz="914400">
              <a:defRPr sz="2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这里是二级项目子项的标题</a:t>
            </a:r>
          </a:p>
        </p:txBody>
      </p:sp>
      <p:sp>
        <p:nvSpPr>
          <p:cNvPr id="175" name="Shape 175"/>
          <p:cNvSpPr/>
          <p:nvPr/>
        </p:nvSpPr>
        <p:spPr>
          <a:xfrm>
            <a:off x="6502054" y="6752996"/>
            <a:ext cx="6618921" cy="98043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="" xmlns:ma14="http://schemas.microsoft.com/office/mac/drawingml/2011/main" val="1"/>
            </a:ext>
          </a:extLst>
        </p:spPr>
        <p:txBody>
          <a:bodyPr lIns="45718" tIns="45718" rIns="45718" bIns="45718">
            <a:spAutoFit/>
          </a:bodyPr>
          <a:lstStyle>
            <a:lvl1pPr algn="l" defTabSz="914400">
              <a:defRPr sz="1400">
                <a:solidFill>
                  <a:srgbClr val="FFFFFF"/>
                </a:solidFill>
                <a:latin typeface="Adobe 黑体 Std R"/>
                <a:ea typeface="Adobe 黑体 Std R"/>
                <a:cs typeface="Adobe 黑体 Std R"/>
                <a:sym typeface="Adobe 黑体 Std R"/>
              </a:defRPr>
            </a:lvl1pPr>
          </a:lstStyle>
          <a:p>
            <a:r>
              <a:t>当子项内容以文字描述为主时使用当前格式，当子项为三个以上时，可分多页展示。替换图片时请尽可能保证图片的高度与示例图中一致，且图片在最底层。可以根据内容适当调整各项的位置，但请保证间距规范一致。</a:t>
            </a:r>
          </a:p>
        </p:txBody>
      </p:sp>
      <p:sp>
        <p:nvSpPr>
          <p:cNvPr id="176" name="Shape 176"/>
          <p:cNvSpPr/>
          <p:nvPr/>
        </p:nvSpPr>
        <p:spPr>
          <a:xfrm>
            <a:off x="5950248" y="6276368"/>
            <a:ext cx="406401" cy="406401"/>
          </a:xfrm>
          <a:prstGeom prst="ellipse">
            <a:avLst/>
          </a:prstGeom>
          <a:solidFill>
            <a:srgbClr val="FFFFFF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954973" y="1697593"/>
            <a:ext cx="76202" cy="508002"/>
          </a:xfrm>
          <a:prstGeom prst="rect">
            <a:avLst/>
          </a:prstGeom>
          <a:solidFill>
            <a:srgbClr val="FF1A00"/>
          </a:solidFill>
          <a:ln w="12700">
            <a:miter lim="400000"/>
          </a:ln>
        </p:spPr>
        <p:txBody>
          <a:bodyPr lIns="44520" tIns="44520" rIns="44520" bIns="44520" anchor="ctr"/>
          <a:lstStyle/>
          <a:p>
            <a:pPr>
              <a:defRPr sz="2000">
                <a:solidFill>
                  <a:srgbClr val="FFFFFF"/>
                </a:solidFill>
              </a:defRPr>
            </a:pPr>
            <a:endParaRPr/>
          </a:p>
        </p:txBody>
      </p:sp>
      <p:pic>
        <p:nvPicPr>
          <p:cNvPr id="178" name="image7.png"/>
          <p:cNvPicPr>
            <a:picLocks noChangeAspect="1"/>
          </p:cNvPicPr>
          <p:nvPr/>
        </p:nvPicPr>
        <p:blipFill>
          <a:blip r:embed="rId2" cstate="print">
            <a:extLst/>
          </a:blip>
          <a:stretch>
            <a:fillRect/>
          </a:stretch>
        </p:blipFill>
        <p:spPr>
          <a:xfrm>
            <a:off x="-522394" y="527165"/>
            <a:ext cx="1960313" cy="510736"/>
          </a:xfrm>
          <a:prstGeom prst="rect">
            <a:avLst/>
          </a:prstGeom>
          <a:ln w="12700" cap="flat">
            <a:noFill/>
            <a:miter lim="400000"/>
          </a:ln>
          <a:effectLst/>
        </p:spPr>
      </p:pic>
      <p:pic>
        <p:nvPicPr>
          <p:cNvPr id="19" name="图片 18"/>
          <p:cNvPicPr>
            <a:picLocks noChangeAspect="1"/>
          </p:cNvPicPr>
          <p:nvPr/>
        </p:nvPicPr>
        <p:blipFill>
          <a:blip r:embed="rId3" r:link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27312" y="572519"/>
            <a:ext cx="3973200" cy="567600"/>
          </a:xfrm>
          <a:prstGeom prst="rect">
            <a:avLst/>
          </a:prstGeom>
        </p:spPr>
      </p:pic>
      <p:sp>
        <p:nvSpPr>
          <p:cNvPr id="18" name="内容占位符 2"/>
          <p:cNvSpPr txBox="1">
            <a:spLocks/>
          </p:cNvSpPr>
          <p:nvPr/>
        </p:nvSpPr>
        <p:spPr bwMode="auto">
          <a:xfrm>
            <a:off x="954972" y="2312845"/>
            <a:ext cx="13071307" cy="630861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>
            <a:lvl1pPr marL="342900" indent="-3429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24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  <a:cs typeface="+mn-cs"/>
              </a:defRPr>
            </a:lvl1pPr>
            <a:lvl2pPr marL="742950" indent="-28575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20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2pPr>
            <a:lvl3pPr marL="1143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•"/>
              <a:defRPr sz="18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3pPr>
            <a:lvl4pPr marL="1600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–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4pPr>
            <a:lvl5pPr marL="20574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1600">
                <a:solidFill>
                  <a:schemeClr val="tx1"/>
                </a:solidFill>
                <a:latin typeface="微软雅黑" pitchFamily="34" charset="-122"/>
                <a:ea typeface="微软雅黑" pitchFamily="34" charset="-122"/>
              </a:defRPr>
            </a:lvl5pPr>
            <a:lvl6pPr marL="25146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6pPr>
            <a:lvl7pPr marL="29718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7pPr>
            <a:lvl8pPr marL="34290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8pPr>
            <a:lvl9pPr marL="3886200" indent="-228600" algn="l" rtl="0" eaLnBrk="1" fontAlgn="base" hangingPunct="1">
              <a:spcBef>
                <a:spcPct val="20000"/>
              </a:spcBef>
              <a:spcAft>
                <a:spcPct val="0"/>
              </a:spcAft>
              <a:buChar char="»"/>
              <a:defRPr sz="2000">
                <a:solidFill>
                  <a:schemeClr val="tx1"/>
                </a:solidFill>
                <a:latin typeface="+mn-lt"/>
                <a:ea typeface="+mn-ea"/>
              </a:defRPr>
            </a:lvl9pPr>
          </a:lstStyle>
          <a:p>
            <a:endParaRPr lang="en-US" altLang="zh-CN" sz="2800"/>
          </a:p>
          <a:p>
            <a:r>
              <a:rPr lang="zh-CN" altLang="en-US" sz="2800"/>
              <a:t>版本划分清晰</a:t>
            </a:r>
            <a:endParaRPr lang="en-US" altLang="zh-CN" sz="2800"/>
          </a:p>
          <a:p>
            <a:endParaRPr lang="en-US" altLang="zh-CN" sz="2800"/>
          </a:p>
          <a:p>
            <a:r>
              <a:rPr lang="zh-CN" altLang="en-US" sz="2800"/>
              <a:t>版本更新速度快</a:t>
            </a:r>
            <a:endParaRPr lang="en-US" altLang="zh-CN" sz="2800"/>
          </a:p>
          <a:p>
            <a:pPr marL="0" indent="0">
              <a:buNone/>
            </a:pPr>
            <a:endParaRPr lang="en-US" altLang="zh-CN" sz="2800"/>
          </a:p>
          <a:p>
            <a:r>
              <a:rPr lang="zh-CN" altLang="en-US" sz="2800"/>
              <a:t>支持</a:t>
            </a:r>
            <a:r>
              <a:rPr lang="en-US" altLang="zh-CN" sz="2800"/>
              <a:t>Kerberos</a:t>
            </a:r>
            <a:r>
              <a:rPr lang="zh-CN" altLang="en-US" sz="2800"/>
              <a:t>安全认证</a:t>
            </a:r>
            <a:endParaRPr lang="en-US" altLang="zh-CN" sz="2800"/>
          </a:p>
          <a:p>
            <a:endParaRPr lang="en-US" altLang="zh-CN" sz="2800"/>
          </a:p>
          <a:p>
            <a:r>
              <a:rPr lang="zh-CN" altLang="en-US" sz="2800"/>
              <a:t>文档清晰</a:t>
            </a:r>
            <a:endParaRPr lang="en-US" altLang="zh-CN" sz="2800"/>
          </a:p>
          <a:p>
            <a:endParaRPr lang="en-US" altLang="zh-CN" sz="2800"/>
          </a:p>
          <a:p>
            <a:r>
              <a:rPr lang="zh-CN" altLang="en-US" sz="2800"/>
              <a:t>支持多种安装方式（</a:t>
            </a:r>
            <a:r>
              <a:rPr lang="en-US" altLang="zh-CN" sz="2800"/>
              <a:t>Cloudera Manager</a:t>
            </a:r>
            <a:r>
              <a:rPr lang="zh-CN" altLang="en-US" sz="2800"/>
              <a:t>方式）</a:t>
            </a:r>
            <a:endParaRPr lang="en-US" altLang="zh-CN" sz="2800"/>
          </a:p>
          <a:p>
            <a:endParaRPr lang="en-US" altLang="zh-CN" sz="2800"/>
          </a:p>
        </p:txBody>
      </p:sp>
    </p:spTree>
    <p:extLst>
      <p:ext uri="{BB962C8B-B14F-4D97-AF65-F5344CB8AC3E}">
        <p14:creationId xmlns:p14="http://schemas.microsoft.com/office/powerpoint/2010/main" val="173891417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500">
        <p:dissolve/>
      </p:transition>
    </mc:Choice>
    <mc:Fallback xmlns="">
      <p:transition spd="slow">
        <p:dissolve/>
      </p:transition>
    </mc:Fallback>
  </mc:AlternateContent>
  <p:timing>
    <p:tnLst>
      <p:par>
        <p:cTn id="1" dur="indefinite" restart="never" fill="hold" nodeType="tmRoot">
          <p:childTnLst>
            <p:seq concurrent="1" prevAc="none" nextAc="seek">
              <p:cTn id="2" dur="indefinite" fill="hold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1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1000"/>
                            </p:stCondLst>
                            <p:childTnLst>
                              <p:par>
                                <p:cTn id="9" presetID="22" presetClass="entr" presetSubtype="8" fill="hold" grpId="0" nodeType="afterEffect">
                                  <p:stCondLst>
                                    <p:cond delay="0"/>
                                  </p:stCondLst>
                                  <p:iterate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1" dur="1000"/>
                                        <p:tgtEl>
                                          <p:spTgt spid="16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64" grpId="0" animBg="1" advAuto="0"/>
      <p:bldP spid="177" grpId="0" animBg="1" advAuto="0"/>
    </p:bldLst>
  </p:timing>
</p:sld>
</file>

<file path=ppt/theme/theme1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ln w="12700">
          <a:miter lim="400000"/>
        </a:ln>
        <a:extLst>
          <a:ext uri="{C572A759-6A51-4108-AA02-DFA0A04FC94B}">
            <ma14:wrappingTextBoxFlag xmlns="" xmlns:r="http://schemas.openxmlformats.org/officeDocument/2006/relationships" xmlns:p="http://schemas.openxmlformats.org/presentationml/2006/main" xmlns:ma14="http://schemas.microsoft.com/office/mac/drawingml/2011/main" val="1"/>
          </a:ext>
        </a:extLst>
      </a:spPr>
      <a:bodyPr lIns="44520" tIns="44520" rIns="44520" bIns="44520" anchor="ctr">
        <a:normAutofit/>
      </a:bodyPr>
      <a:lstStyle>
        <a:defPPr hangingPunct="1">
          <a:lnSpc>
            <a:spcPts val="5100"/>
          </a:lnSpc>
          <a:defRPr smtClean="0">
            <a:latin typeface="Times New Roman" pitchFamily="18" charset="0"/>
            <a:cs typeface="Times New Roman" pitchFamily="18" charset="0"/>
          </a:defRPr>
        </a:defPPr>
      </a:lstStyle>
    </a:txDef>
  </a:objectDefaults>
  <a:extraClrSchemeLst/>
</a:theme>
</file>

<file path=ppt/theme/theme2.xml><?xml version="1.0" encoding="utf-8"?>
<a:theme xmlns:a="http://schemas.openxmlformats.org/drawingml/2006/main" name="White">
  <a:themeElements>
    <a:clrScheme name="White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365C0"/>
      </a:accent1>
      <a:accent2>
        <a:srgbClr val="00882B"/>
      </a:accent2>
      <a:accent3>
        <a:srgbClr val="DCBD23"/>
      </a:accent3>
      <a:accent4>
        <a:srgbClr val="DE6A10"/>
      </a:accent4>
      <a:accent5>
        <a:srgbClr val="C82506"/>
      </a:accent5>
      <a:accent6>
        <a:srgbClr val="773F9B"/>
      </a:accent6>
      <a:hlink>
        <a:srgbClr val="0000FF"/>
      </a:hlink>
      <a:folHlink>
        <a:srgbClr val="FF00FF"/>
      </a:folHlink>
    </a:clrScheme>
    <a:fontScheme name="White">
      <a:majorFont>
        <a:latin typeface="Helvetica Neue"/>
        <a:ea typeface="Helvetica Neue"/>
        <a:cs typeface="Helvetica Neue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  <a:effectStyle>
          <a:effectLst>
            <a:outerShdw blurRad="12700" dir="5400000" rotWithShape="0">
              <a:srgbClr val="000000">
                <a:alpha val="5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12700" dir="5400000" rotWithShape="0">
            <a:srgbClr val="000000">
              <a:alpha val="50000"/>
            </a:srgbClr>
          </a:outerShdw>
        </a:effectLst>
        <a:sp3d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44520" tIns="44520" rIns="44520" bIns="44520" numCol="1" spcCol="38100" rtlCol="0" anchor="ctr">
        <a:spAutoFit/>
      </a:bodyPr>
      <a:lstStyle>
        <a:defPPr marL="0" marR="0" indent="0" algn="ctr" defTabSz="53247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32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Helvetica Light"/>
            <a:ea typeface="Helvetica Light"/>
            <a:cs typeface="Helvetica Light"/>
            <a:sym typeface="Helvetica Light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147</TotalTime>
  <Words>483</Words>
  <Application>Microsoft Office PowerPoint</Application>
  <PresentationFormat>自定义</PresentationFormat>
  <Paragraphs>118</Paragraphs>
  <Slides>12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8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12</vt:i4>
      </vt:variant>
    </vt:vector>
  </HeadingPairs>
  <TitlesOfParts>
    <vt:vector size="21" baseType="lpstr">
      <vt:lpstr>Adobe 黑体 Std R</vt:lpstr>
      <vt:lpstr>Helvetica Light</vt:lpstr>
      <vt:lpstr>Helvetica Neue</vt:lpstr>
      <vt:lpstr>冬青黑体简体中文 W6</vt:lpstr>
      <vt:lpstr>微软雅黑</vt:lpstr>
      <vt:lpstr>Arial</vt:lpstr>
      <vt:lpstr>Helvetica</vt:lpstr>
      <vt:lpstr>Wingdings</vt:lpstr>
      <vt:lpstr>White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幻灯片 1</dc:title>
  <cp:lastModifiedBy>pirlo</cp:lastModifiedBy>
  <cp:revision>43</cp:revision>
  <dcterms:modified xsi:type="dcterms:W3CDTF">2017-08-19T01:39:36Z</dcterms:modified>
</cp:coreProperties>
</file>